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FFCCCC"/>
    <a:srgbClr val="FF6699"/>
    <a:srgbClr val="FF3399"/>
    <a:srgbClr val="FFCC99"/>
    <a:srgbClr val="0000FF"/>
    <a:srgbClr val="CC6600"/>
    <a:srgbClr val="FFCC00"/>
    <a:srgbClr val="99CC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69" d="100"/>
          <a:sy n="69" d="100"/>
        </p:scale>
        <p:origin x="-542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7" name="グループ化 776"/>
          <p:cNvGrpSpPr/>
          <p:nvPr/>
        </p:nvGrpSpPr>
        <p:grpSpPr>
          <a:xfrm>
            <a:off x="857545" y="586881"/>
            <a:ext cx="719603" cy="1828959"/>
            <a:chOff x="6150075" y="148199"/>
            <a:chExt cx="719603" cy="1828959"/>
          </a:xfrm>
        </p:grpSpPr>
        <p:sp>
          <p:nvSpPr>
            <p:cNvPr id="778" name="円/楕円 539"/>
            <p:cNvSpPr/>
            <p:nvPr/>
          </p:nvSpPr>
          <p:spPr>
            <a:xfrm>
              <a:off x="6202834" y="851194"/>
              <a:ext cx="614082" cy="777653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79" name="円/楕円 540"/>
            <p:cNvSpPr/>
            <p:nvPr/>
          </p:nvSpPr>
          <p:spPr>
            <a:xfrm>
              <a:off x="6336754" y="838435"/>
              <a:ext cx="346242" cy="745902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80" name="フリーフォーム 779"/>
            <p:cNvSpPr/>
            <p:nvPr/>
          </p:nvSpPr>
          <p:spPr>
            <a:xfrm>
              <a:off x="6179548" y="670234"/>
              <a:ext cx="656620" cy="546108"/>
            </a:xfrm>
            <a:custGeom>
              <a:avLst/>
              <a:gdLst>
                <a:gd name="connsiteX0" fmla="*/ 261635 w 656620"/>
                <a:gd name="connsiteY0" fmla="*/ 0 h 546108"/>
                <a:gd name="connsiteX1" fmla="*/ 314364 w 656620"/>
                <a:gd name="connsiteY1" fmla="*/ 5548 h 546108"/>
                <a:gd name="connsiteX2" fmla="*/ 328310 w 656620"/>
                <a:gd name="connsiteY2" fmla="*/ 10066 h 546108"/>
                <a:gd name="connsiteX3" fmla="*/ 342257 w 656620"/>
                <a:gd name="connsiteY3" fmla="*/ 5548 h 546108"/>
                <a:gd name="connsiteX4" fmla="*/ 394985 w 656620"/>
                <a:gd name="connsiteY4" fmla="*/ 0 h 546108"/>
                <a:gd name="connsiteX5" fmla="*/ 656620 w 656620"/>
                <a:gd name="connsiteY5" fmla="*/ 273054 h 546108"/>
                <a:gd name="connsiteX6" fmla="*/ 394985 w 656620"/>
                <a:gd name="connsiteY6" fmla="*/ 546108 h 546108"/>
                <a:gd name="connsiteX7" fmla="*/ 342257 w 656620"/>
                <a:gd name="connsiteY7" fmla="*/ 540561 h 546108"/>
                <a:gd name="connsiteX8" fmla="*/ 328310 w 656620"/>
                <a:gd name="connsiteY8" fmla="*/ 536043 h 546108"/>
                <a:gd name="connsiteX9" fmla="*/ 314364 w 656620"/>
                <a:gd name="connsiteY9" fmla="*/ 540561 h 546108"/>
                <a:gd name="connsiteX10" fmla="*/ 261635 w 656620"/>
                <a:gd name="connsiteY10" fmla="*/ 546108 h 546108"/>
                <a:gd name="connsiteX11" fmla="*/ 0 w 656620"/>
                <a:gd name="connsiteY11" fmla="*/ 273054 h 546108"/>
                <a:gd name="connsiteX12" fmla="*/ 261635 w 656620"/>
                <a:gd name="connsiteY12" fmla="*/ 0 h 546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6620" h="546108">
                  <a:moveTo>
                    <a:pt x="261635" y="0"/>
                  </a:moveTo>
                  <a:cubicBezTo>
                    <a:pt x="279697" y="0"/>
                    <a:pt x="297332" y="1910"/>
                    <a:pt x="314364" y="5548"/>
                  </a:cubicBezTo>
                  <a:lnTo>
                    <a:pt x="328310" y="10066"/>
                  </a:lnTo>
                  <a:lnTo>
                    <a:pt x="342257" y="5548"/>
                  </a:lnTo>
                  <a:cubicBezTo>
                    <a:pt x="359288" y="1910"/>
                    <a:pt x="376923" y="0"/>
                    <a:pt x="394985" y="0"/>
                  </a:cubicBezTo>
                  <a:cubicBezTo>
                    <a:pt x="539482" y="0"/>
                    <a:pt x="656620" y="122250"/>
                    <a:pt x="656620" y="273054"/>
                  </a:cubicBezTo>
                  <a:cubicBezTo>
                    <a:pt x="656620" y="423858"/>
                    <a:pt x="539482" y="546108"/>
                    <a:pt x="394985" y="546108"/>
                  </a:cubicBezTo>
                  <a:cubicBezTo>
                    <a:pt x="376923" y="546108"/>
                    <a:pt x="359288" y="544198"/>
                    <a:pt x="342257" y="540561"/>
                  </a:cubicBezTo>
                  <a:lnTo>
                    <a:pt x="328310" y="536043"/>
                  </a:lnTo>
                  <a:lnTo>
                    <a:pt x="314364" y="540561"/>
                  </a:lnTo>
                  <a:cubicBezTo>
                    <a:pt x="297332" y="544198"/>
                    <a:pt x="279697" y="546108"/>
                    <a:pt x="261635" y="546108"/>
                  </a:cubicBezTo>
                  <a:cubicBezTo>
                    <a:pt x="117138" y="546108"/>
                    <a:pt x="0" y="423858"/>
                    <a:pt x="0" y="273054"/>
                  </a:cubicBezTo>
                  <a:cubicBezTo>
                    <a:pt x="0" y="122250"/>
                    <a:pt x="117138" y="0"/>
                    <a:pt x="261635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81" name="片側の 2 つの角を丸めた四角形 780"/>
            <p:cNvSpPr/>
            <p:nvPr/>
          </p:nvSpPr>
          <p:spPr>
            <a:xfrm rot="10800000">
              <a:off x="6439886" y="1271554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82" name="円/楕円 544"/>
            <p:cNvSpPr/>
            <p:nvPr/>
          </p:nvSpPr>
          <p:spPr>
            <a:xfrm rot="20700000">
              <a:off x="6150075" y="987881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83" name="円/楕円 545"/>
            <p:cNvSpPr/>
            <p:nvPr/>
          </p:nvSpPr>
          <p:spPr>
            <a:xfrm rot="900000" flipH="1">
              <a:off x="6694743" y="987882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84" name="円/楕円 546"/>
            <p:cNvSpPr/>
            <p:nvPr/>
          </p:nvSpPr>
          <p:spPr>
            <a:xfrm>
              <a:off x="6233569" y="747195"/>
              <a:ext cx="552614" cy="63323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85" name="月 784"/>
            <p:cNvSpPr/>
            <p:nvPr/>
          </p:nvSpPr>
          <p:spPr>
            <a:xfrm>
              <a:off x="6215740" y="816269"/>
              <a:ext cx="80658" cy="572828"/>
            </a:xfrm>
            <a:prstGeom prst="moon">
              <a:avLst>
                <a:gd name="adj" fmla="val 57905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86" name="月 785"/>
            <p:cNvSpPr/>
            <p:nvPr/>
          </p:nvSpPr>
          <p:spPr>
            <a:xfrm flipH="1">
              <a:off x="6724504" y="816269"/>
              <a:ext cx="80658" cy="572828"/>
            </a:xfrm>
            <a:prstGeom prst="moon">
              <a:avLst>
                <a:gd name="adj" fmla="val 57905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87" name="月 786"/>
            <p:cNvSpPr/>
            <p:nvPr/>
          </p:nvSpPr>
          <p:spPr>
            <a:xfrm rot="1800000">
              <a:off x="6224597" y="687560"/>
              <a:ext cx="128812" cy="409509"/>
            </a:xfrm>
            <a:prstGeom prst="moon">
              <a:avLst>
                <a:gd name="adj" fmla="val 5150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88" name="月 787"/>
            <p:cNvSpPr/>
            <p:nvPr/>
          </p:nvSpPr>
          <p:spPr>
            <a:xfrm rot="19800000" flipH="1">
              <a:off x="6668840" y="687560"/>
              <a:ext cx="128812" cy="409509"/>
            </a:xfrm>
            <a:prstGeom prst="moon">
              <a:avLst>
                <a:gd name="adj" fmla="val 5150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89" name="月 788"/>
            <p:cNvSpPr/>
            <p:nvPr/>
          </p:nvSpPr>
          <p:spPr>
            <a:xfrm rot="1800000">
              <a:off x="6301626" y="691305"/>
              <a:ext cx="102413" cy="343879"/>
            </a:xfrm>
            <a:prstGeom prst="moon">
              <a:avLst>
                <a:gd name="adj" fmla="val 68666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90" name="月 789"/>
            <p:cNvSpPr/>
            <p:nvPr/>
          </p:nvSpPr>
          <p:spPr>
            <a:xfrm rot="19800000" flipH="1">
              <a:off x="6613858" y="691303"/>
              <a:ext cx="102413" cy="343879"/>
            </a:xfrm>
            <a:prstGeom prst="moon">
              <a:avLst>
                <a:gd name="adj" fmla="val 68666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91" name="月 790"/>
            <p:cNvSpPr/>
            <p:nvPr/>
          </p:nvSpPr>
          <p:spPr>
            <a:xfrm rot="1800000">
              <a:off x="6368834" y="700313"/>
              <a:ext cx="85804" cy="255580"/>
            </a:xfrm>
            <a:prstGeom prst="moon">
              <a:avLst>
                <a:gd name="adj" fmla="val 68666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92" name="月 791"/>
            <p:cNvSpPr/>
            <p:nvPr/>
          </p:nvSpPr>
          <p:spPr>
            <a:xfrm rot="19800000" flipH="1">
              <a:off x="6565996" y="700315"/>
              <a:ext cx="85804" cy="255580"/>
            </a:xfrm>
            <a:prstGeom prst="moon">
              <a:avLst>
                <a:gd name="adj" fmla="val 68666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93" name="月 792"/>
            <p:cNvSpPr/>
            <p:nvPr/>
          </p:nvSpPr>
          <p:spPr>
            <a:xfrm rot="5400000">
              <a:off x="6352922" y="815604"/>
              <a:ext cx="60416" cy="204442"/>
            </a:xfrm>
            <a:prstGeom prst="moon">
              <a:avLst/>
            </a:prstGeom>
            <a:solidFill>
              <a:srgbClr val="CC66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94" name="円/楕円 609"/>
            <p:cNvSpPr/>
            <p:nvPr/>
          </p:nvSpPr>
          <p:spPr>
            <a:xfrm>
              <a:off x="6308072" y="988096"/>
              <a:ext cx="150117" cy="12701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95" name="月 794"/>
            <p:cNvSpPr/>
            <p:nvPr/>
          </p:nvSpPr>
          <p:spPr>
            <a:xfrm rot="5400000">
              <a:off x="6357750" y="932656"/>
              <a:ext cx="50761" cy="146551"/>
            </a:xfrm>
            <a:prstGeom prst="moon">
              <a:avLst/>
            </a:prstGeom>
            <a:solidFill>
              <a:srgbClr val="00B0F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96" name="円/楕円 612"/>
            <p:cNvSpPr/>
            <p:nvPr/>
          </p:nvSpPr>
          <p:spPr>
            <a:xfrm>
              <a:off x="6338059" y="1005931"/>
              <a:ext cx="90142" cy="8565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97" name="円/楕円 616"/>
            <p:cNvSpPr/>
            <p:nvPr/>
          </p:nvSpPr>
          <p:spPr>
            <a:xfrm>
              <a:off x="6359074" y="1025163"/>
              <a:ext cx="48112" cy="4571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98" name="月 797"/>
            <p:cNvSpPr/>
            <p:nvPr/>
          </p:nvSpPr>
          <p:spPr>
            <a:xfrm rot="5400000">
              <a:off x="6626766" y="815604"/>
              <a:ext cx="60416" cy="204442"/>
            </a:xfrm>
            <a:prstGeom prst="moon">
              <a:avLst/>
            </a:prstGeom>
            <a:solidFill>
              <a:srgbClr val="CC66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99" name="円/楕円 619"/>
            <p:cNvSpPr/>
            <p:nvPr/>
          </p:nvSpPr>
          <p:spPr>
            <a:xfrm>
              <a:off x="6581916" y="988096"/>
              <a:ext cx="150117" cy="12701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00" name="月 799"/>
            <p:cNvSpPr/>
            <p:nvPr/>
          </p:nvSpPr>
          <p:spPr>
            <a:xfrm rot="5400000">
              <a:off x="6631594" y="932656"/>
              <a:ext cx="50761" cy="146551"/>
            </a:xfrm>
            <a:prstGeom prst="moon">
              <a:avLst/>
            </a:prstGeom>
            <a:solidFill>
              <a:srgbClr val="00B0F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01" name="円/楕円 631"/>
            <p:cNvSpPr/>
            <p:nvPr/>
          </p:nvSpPr>
          <p:spPr>
            <a:xfrm>
              <a:off x="6611903" y="1005931"/>
              <a:ext cx="90142" cy="8565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02" name="円/楕円 641"/>
            <p:cNvSpPr/>
            <p:nvPr/>
          </p:nvSpPr>
          <p:spPr>
            <a:xfrm>
              <a:off x="6632918" y="1025163"/>
              <a:ext cx="48112" cy="4571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03" name="円/楕円 632"/>
            <p:cNvSpPr/>
            <p:nvPr/>
          </p:nvSpPr>
          <p:spPr>
            <a:xfrm>
              <a:off x="6467592" y="1182395"/>
              <a:ext cx="84568" cy="27721"/>
            </a:xfrm>
            <a:custGeom>
              <a:avLst/>
              <a:gdLst>
                <a:gd name="connsiteX0" fmla="*/ 0 w 84568"/>
                <a:gd name="connsiteY0" fmla="*/ 22860 h 45719"/>
                <a:gd name="connsiteX1" fmla="*/ 42284 w 84568"/>
                <a:gd name="connsiteY1" fmla="*/ 0 h 45719"/>
                <a:gd name="connsiteX2" fmla="*/ 84568 w 84568"/>
                <a:gd name="connsiteY2" fmla="*/ 22860 h 45719"/>
                <a:gd name="connsiteX3" fmla="*/ 42284 w 84568"/>
                <a:gd name="connsiteY3" fmla="*/ 45720 h 45719"/>
                <a:gd name="connsiteX4" fmla="*/ 0 w 84568"/>
                <a:gd name="connsiteY4" fmla="*/ 22860 h 45719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4861 h 27721"/>
                <a:gd name="connsiteX1" fmla="*/ 42284 w 84568"/>
                <a:gd name="connsiteY1" fmla="*/ 8195 h 27721"/>
                <a:gd name="connsiteX2" fmla="*/ 84568 w 84568"/>
                <a:gd name="connsiteY2" fmla="*/ 4861 h 27721"/>
                <a:gd name="connsiteX3" fmla="*/ 42284 w 84568"/>
                <a:gd name="connsiteY3" fmla="*/ 27721 h 27721"/>
                <a:gd name="connsiteX4" fmla="*/ 0 w 84568"/>
                <a:gd name="connsiteY4" fmla="*/ 4861 h 2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568" h="27721">
                  <a:moveTo>
                    <a:pt x="0" y="4861"/>
                  </a:moveTo>
                  <a:cubicBezTo>
                    <a:pt x="0" y="-7764"/>
                    <a:pt x="18931" y="8195"/>
                    <a:pt x="42284" y="8195"/>
                  </a:cubicBezTo>
                  <a:cubicBezTo>
                    <a:pt x="65637" y="8195"/>
                    <a:pt x="84568" y="-7764"/>
                    <a:pt x="84568" y="4861"/>
                  </a:cubicBezTo>
                  <a:cubicBezTo>
                    <a:pt x="84568" y="17486"/>
                    <a:pt x="65637" y="27721"/>
                    <a:pt x="42284" y="27721"/>
                  </a:cubicBezTo>
                  <a:cubicBezTo>
                    <a:pt x="18931" y="27721"/>
                    <a:pt x="0" y="17486"/>
                    <a:pt x="0" y="4861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04" name="円/楕円 4"/>
            <p:cNvSpPr/>
            <p:nvPr/>
          </p:nvSpPr>
          <p:spPr>
            <a:xfrm>
              <a:off x="6410568" y="1245908"/>
              <a:ext cx="198616" cy="64484"/>
            </a:xfrm>
            <a:custGeom>
              <a:avLst/>
              <a:gdLst/>
              <a:ahLst/>
              <a:cxnLst/>
              <a:rect l="l" t="t" r="r" b="b"/>
              <a:pathLst>
                <a:path w="194934" h="36810">
                  <a:moveTo>
                    <a:pt x="0" y="0"/>
                  </a:moveTo>
                  <a:cubicBezTo>
                    <a:pt x="27202" y="6486"/>
                    <a:pt x="60957" y="9752"/>
                    <a:pt x="97467" y="9752"/>
                  </a:cubicBezTo>
                  <a:cubicBezTo>
                    <a:pt x="133977" y="9752"/>
                    <a:pt x="167732" y="6486"/>
                    <a:pt x="194934" y="0"/>
                  </a:cubicBezTo>
                  <a:cubicBezTo>
                    <a:pt x="186588" y="21408"/>
                    <a:pt x="146006" y="36810"/>
                    <a:pt x="97467" y="36810"/>
                  </a:cubicBezTo>
                  <a:cubicBezTo>
                    <a:pt x="48928" y="36810"/>
                    <a:pt x="8346" y="21408"/>
                    <a:pt x="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05" name="グループ化 804"/>
            <p:cNvGrpSpPr/>
            <p:nvPr/>
          </p:nvGrpSpPr>
          <p:grpSpPr>
            <a:xfrm>
              <a:off x="6198363" y="148199"/>
              <a:ext cx="628846" cy="662016"/>
              <a:chOff x="4504745" y="3608910"/>
              <a:chExt cx="1464936" cy="1542210"/>
            </a:xfrm>
          </p:grpSpPr>
          <p:sp>
            <p:nvSpPr>
              <p:cNvPr id="815" name="台形 814"/>
              <p:cNvSpPr/>
              <p:nvPr/>
            </p:nvSpPr>
            <p:spPr>
              <a:xfrm>
                <a:off x="4578685" y="3952089"/>
                <a:ext cx="1317055" cy="964370"/>
              </a:xfrm>
              <a:prstGeom prst="trapezoid">
                <a:avLst>
                  <a:gd name="adj" fmla="val 61504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6" name="円/楕円 815"/>
              <p:cNvSpPr/>
              <p:nvPr/>
            </p:nvSpPr>
            <p:spPr>
              <a:xfrm>
                <a:off x="4916251" y="3608910"/>
                <a:ext cx="641921" cy="641921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/>
                  </a:gs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7" name="角丸四角形 28"/>
              <p:cNvSpPr/>
              <p:nvPr/>
            </p:nvSpPr>
            <p:spPr>
              <a:xfrm>
                <a:off x="4504745" y="4787748"/>
                <a:ext cx="1464936" cy="363372"/>
              </a:xfrm>
              <a:custGeom>
                <a:avLst/>
                <a:gdLst/>
                <a:ahLst/>
                <a:cxnLst/>
                <a:rect l="l" t="t" r="r" b="b"/>
                <a:pathLst>
                  <a:path w="1824870" h="523606">
                    <a:moveTo>
                      <a:pt x="220256" y="0"/>
                    </a:moveTo>
                    <a:cubicBezTo>
                      <a:pt x="273597" y="0"/>
                      <a:pt x="322509" y="18962"/>
                      <a:pt x="358692" y="52842"/>
                    </a:cubicBezTo>
                    <a:cubicBezTo>
                      <a:pt x="394874" y="18962"/>
                      <a:pt x="443787" y="0"/>
                      <a:pt x="497128" y="0"/>
                    </a:cubicBezTo>
                    <a:cubicBezTo>
                      <a:pt x="550469" y="0"/>
                      <a:pt x="599382" y="18962"/>
                      <a:pt x="635564" y="52842"/>
                    </a:cubicBezTo>
                    <a:cubicBezTo>
                      <a:pt x="671747" y="18962"/>
                      <a:pt x="720659" y="0"/>
                      <a:pt x="774000" y="0"/>
                    </a:cubicBezTo>
                    <a:cubicBezTo>
                      <a:pt x="827341" y="0"/>
                      <a:pt x="876254" y="18962"/>
                      <a:pt x="912436" y="52842"/>
                    </a:cubicBezTo>
                    <a:cubicBezTo>
                      <a:pt x="948619" y="18962"/>
                      <a:pt x="997531" y="0"/>
                      <a:pt x="1050872" y="0"/>
                    </a:cubicBezTo>
                    <a:cubicBezTo>
                      <a:pt x="1104213" y="0"/>
                      <a:pt x="1153126" y="18962"/>
                      <a:pt x="1189308" y="52842"/>
                    </a:cubicBezTo>
                    <a:cubicBezTo>
                      <a:pt x="1225491" y="18962"/>
                      <a:pt x="1274403" y="0"/>
                      <a:pt x="1327744" y="0"/>
                    </a:cubicBezTo>
                    <a:cubicBezTo>
                      <a:pt x="1381085" y="0"/>
                      <a:pt x="1429997" y="18961"/>
                      <a:pt x="1466179" y="52841"/>
                    </a:cubicBezTo>
                    <a:cubicBezTo>
                      <a:pt x="1502361" y="18961"/>
                      <a:pt x="1551274" y="0"/>
                      <a:pt x="1604614" y="0"/>
                    </a:cubicBezTo>
                    <a:cubicBezTo>
                      <a:pt x="1726258" y="0"/>
                      <a:pt x="1824870" y="98612"/>
                      <a:pt x="1824870" y="220256"/>
                    </a:cubicBezTo>
                    <a:cubicBezTo>
                      <a:pt x="1824870" y="247954"/>
                      <a:pt x="1824869" y="275652"/>
                      <a:pt x="1824869" y="303350"/>
                    </a:cubicBezTo>
                    <a:cubicBezTo>
                      <a:pt x="1824869" y="424994"/>
                      <a:pt x="1726257" y="523606"/>
                      <a:pt x="1604613" y="523606"/>
                    </a:cubicBezTo>
                    <a:lnTo>
                      <a:pt x="1604614" y="523605"/>
                    </a:lnTo>
                    <a:cubicBezTo>
                      <a:pt x="1551274" y="523605"/>
                      <a:pt x="1502362" y="504644"/>
                      <a:pt x="1466179" y="470764"/>
                    </a:cubicBezTo>
                    <a:cubicBezTo>
                      <a:pt x="1429997" y="504645"/>
                      <a:pt x="1381085" y="523606"/>
                      <a:pt x="1327743" y="523606"/>
                    </a:cubicBezTo>
                    <a:lnTo>
                      <a:pt x="1327744" y="523605"/>
                    </a:lnTo>
                    <a:cubicBezTo>
                      <a:pt x="1274403" y="523605"/>
                      <a:pt x="1225491" y="504644"/>
                      <a:pt x="1189308" y="470764"/>
                    </a:cubicBezTo>
                    <a:cubicBezTo>
                      <a:pt x="1153126" y="504644"/>
                      <a:pt x="1104213" y="523606"/>
                      <a:pt x="1050871" y="523606"/>
                    </a:cubicBezTo>
                    <a:lnTo>
                      <a:pt x="1050872" y="523605"/>
                    </a:lnTo>
                    <a:cubicBezTo>
                      <a:pt x="997531" y="523605"/>
                      <a:pt x="948619" y="504644"/>
                      <a:pt x="912436" y="470764"/>
                    </a:cubicBezTo>
                    <a:cubicBezTo>
                      <a:pt x="876254" y="504644"/>
                      <a:pt x="827341" y="523606"/>
                      <a:pt x="773999" y="523606"/>
                    </a:cubicBezTo>
                    <a:lnTo>
                      <a:pt x="774000" y="523605"/>
                    </a:lnTo>
                    <a:cubicBezTo>
                      <a:pt x="720659" y="523605"/>
                      <a:pt x="671747" y="504644"/>
                      <a:pt x="635564" y="470764"/>
                    </a:cubicBezTo>
                    <a:cubicBezTo>
                      <a:pt x="599382" y="504644"/>
                      <a:pt x="550468" y="523606"/>
                      <a:pt x="497127" y="523606"/>
                    </a:cubicBezTo>
                    <a:lnTo>
                      <a:pt x="497128" y="523605"/>
                    </a:lnTo>
                    <a:cubicBezTo>
                      <a:pt x="443787" y="523605"/>
                      <a:pt x="394874" y="504644"/>
                      <a:pt x="358692" y="470764"/>
                    </a:cubicBezTo>
                    <a:cubicBezTo>
                      <a:pt x="322509" y="504644"/>
                      <a:pt x="273596" y="523606"/>
                      <a:pt x="220255" y="523606"/>
                    </a:cubicBezTo>
                    <a:lnTo>
                      <a:pt x="220256" y="523605"/>
                    </a:lnTo>
                    <a:cubicBezTo>
                      <a:pt x="98612" y="523605"/>
                      <a:pt x="0" y="424993"/>
                      <a:pt x="0" y="303349"/>
                    </a:cubicBezTo>
                    <a:lnTo>
                      <a:pt x="0" y="220256"/>
                    </a:lnTo>
                    <a:cubicBezTo>
                      <a:pt x="0" y="98612"/>
                      <a:pt x="98612" y="0"/>
                      <a:pt x="220256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ysClr val="window" lastClr="FFFFFF"/>
                  </a:gs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06" name="グループ化 805"/>
            <p:cNvGrpSpPr/>
            <p:nvPr/>
          </p:nvGrpSpPr>
          <p:grpSpPr>
            <a:xfrm>
              <a:off x="6200295" y="1404975"/>
              <a:ext cx="604867" cy="572183"/>
              <a:chOff x="5513616" y="5387877"/>
              <a:chExt cx="604867" cy="572183"/>
            </a:xfrm>
          </p:grpSpPr>
          <p:sp>
            <p:nvSpPr>
              <p:cNvPr id="807" name="片側の 2 つの角を丸めた四角形 806"/>
              <p:cNvSpPr/>
              <p:nvPr/>
            </p:nvSpPr>
            <p:spPr>
              <a:xfrm>
                <a:off x="5513616" y="5426007"/>
                <a:ext cx="604867" cy="534053"/>
              </a:xfrm>
              <a:prstGeom prst="round2SameRect">
                <a:avLst>
                  <a:gd name="adj1" fmla="val 38069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808" name="グループ化 807"/>
              <p:cNvGrpSpPr/>
              <p:nvPr/>
            </p:nvGrpSpPr>
            <p:grpSpPr>
              <a:xfrm>
                <a:off x="5727870" y="5461881"/>
                <a:ext cx="176358" cy="238202"/>
                <a:chOff x="5668526" y="5576019"/>
                <a:chExt cx="227529" cy="307318"/>
              </a:xfrm>
            </p:grpSpPr>
            <p:sp>
              <p:nvSpPr>
                <p:cNvPr id="812" name="角丸四角形 1853"/>
                <p:cNvSpPr/>
                <p:nvPr/>
              </p:nvSpPr>
              <p:spPr>
                <a:xfrm rot="20700000">
                  <a:off x="5681080" y="5576019"/>
                  <a:ext cx="149602" cy="2711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602" h="271141">
                      <a:moveTo>
                        <a:pt x="141447" y="1059"/>
                      </a:moveTo>
                      <a:lnTo>
                        <a:pt x="142079" y="1881"/>
                      </a:lnTo>
                      <a:cubicBezTo>
                        <a:pt x="146651" y="2865"/>
                        <a:pt x="149602" y="7056"/>
                        <a:pt x="149602" y="11936"/>
                      </a:cubicBezTo>
                      <a:cubicBezTo>
                        <a:pt x="149602" y="94390"/>
                        <a:pt x="149601" y="176843"/>
                        <a:pt x="149601" y="259297"/>
                      </a:cubicBezTo>
                      <a:cubicBezTo>
                        <a:pt x="149601" y="265838"/>
                        <a:pt x="144298" y="271141"/>
                        <a:pt x="137757" y="271141"/>
                      </a:cubicBezTo>
                      <a:lnTo>
                        <a:pt x="137758" y="271140"/>
                      </a:lnTo>
                      <a:cubicBezTo>
                        <a:pt x="131217" y="271139"/>
                        <a:pt x="125914" y="265837"/>
                        <a:pt x="125914" y="259296"/>
                      </a:cubicBezTo>
                      <a:lnTo>
                        <a:pt x="125914" y="51652"/>
                      </a:lnTo>
                      <a:cubicBezTo>
                        <a:pt x="91310" y="111587"/>
                        <a:pt x="56705" y="171523"/>
                        <a:pt x="22101" y="231459"/>
                      </a:cubicBezTo>
                      <a:cubicBezTo>
                        <a:pt x="18831" y="237123"/>
                        <a:pt x="11587" y="239064"/>
                        <a:pt x="5922" y="235794"/>
                      </a:cubicBezTo>
                      <a:lnTo>
                        <a:pt x="5923" y="235793"/>
                      </a:lnTo>
                      <a:cubicBezTo>
                        <a:pt x="259" y="232523"/>
                        <a:pt x="-1682" y="225279"/>
                        <a:pt x="1588" y="219614"/>
                      </a:cubicBezTo>
                      <a:lnTo>
                        <a:pt x="125268" y="5394"/>
                      </a:lnTo>
                      <a:cubicBezTo>
                        <a:pt x="127721" y="1147"/>
                        <a:pt x="132407" y="-1007"/>
                        <a:pt x="136876" y="457"/>
                      </a:cubicBezTo>
                      <a:cubicBezTo>
                        <a:pt x="137150" y="103"/>
                        <a:pt x="137453" y="92"/>
                        <a:pt x="137758" y="92"/>
                      </a:cubicBezTo>
                      <a:lnTo>
                        <a:pt x="139462" y="798"/>
                      </a:lnTo>
                      <a:cubicBezTo>
                        <a:pt x="140281" y="449"/>
                        <a:pt x="140872" y="727"/>
                        <a:pt x="141447" y="105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3" name="円/楕円 812"/>
                <p:cNvSpPr/>
                <p:nvPr/>
              </p:nvSpPr>
              <p:spPr>
                <a:xfrm>
                  <a:off x="5801709" y="5788993"/>
                  <a:ext cx="94346" cy="9434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4" name="円/楕円 813"/>
                <p:cNvSpPr/>
                <p:nvPr/>
              </p:nvSpPr>
              <p:spPr>
                <a:xfrm>
                  <a:off x="5668526" y="5782118"/>
                  <a:ext cx="94346" cy="9434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09" name="円/楕円 3"/>
              <p:cNvSpPr/>
              <p:nvPr/>
            </p:nvSpPr>
            <p:spPr>
              <a:xfrm>
                <a:off x="5656117" y="5387877"/>
                <a:ext cx="319862" cy="111231"/>
              </a:xfrm>
              <a:custGeom>
                <a:avLst/>
                <a:gdLst/>
                <a:ahLst/>
                <a:cxnLst/>
                <a:rect l="l" t="t" r="r" b="b"/>
                <a:pathLst>
                  <a:path w="319862" h="77787">
                    <a:moveTo>
                      <a:pt x="41215" y="0"/>
                    </a:moveTo>
                    <a:cubicBezTo>
                      <a:pt x="61114" y="16725"/>
                      <a:pt x="106788" y="28323"/>
                      <a:pt x="159931" y="28323"/>
                    </a:cubicBezTo>
                    <a:cubicBezTo>
                      <a:pt x="213075" y="28323"/>
                      <a:pt x="258748" y="16725"/>
                      <a:pt x="278647" y="0"/>
                    </a:cubicBezTo>
                    <a:cubicBezTo>
                      <a:pt x="304349" y="7682"/>
                      <a:pt x="319862" y="18700"/>
                      <a:pt x="319862" y="30783"/>
                    </a:cubicBezTo>
                    <a:cubicBezTo>
                      <a:pt x="319862" y="56743"/>
                      <a:pt x="248258" y="77787"/>
                      <a:pt x="159931" y="77787"/>
                    </a:cubicBezTo>
                    <a:cubicBezTo>
                      <a:pt x="71604" y="77787"/>
                      <a:pt x="0" y="56743"/>
                      <a:pt x="0" y="30783"/>
                    </a:cubicBezTo>
                    <a:cubicBezTo>
                      <a:pt x="0" y="18700"/>
                      <a:pt x="15513" y="7682"/>
                      <a:pt x="41215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0" name="円/楕円 809"/>
              <p:cNvSpPr/>
              <p:nvPr/>
            </p:nvSpPr>
            <p:spPr>
              <a:xfrm>
                <a:off x="5774941" y="5723052"/>
                <a:ext cx="82214" cy="82212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1" name="円/楕円 810"/>
              <p:cNvSpPr/>
              <p:nvPr/>
            </p:nvSpPr>
            <p:spPr>
              <a:xfrm>
                <a:off x="5774941" y="5856862"/>
                <a:ext cx="82214" cy="82212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818" name="グループ化 817"/>
          <p:cNvGrpSpPr/>
          <p:nvPr/>
        </p:nvGrpSpPr>
        <p:grpSpPr>
          <a:xfrm>
            <a:off x="2702750" y="586881"/>
            <a:ext cx="719603" cy="1828959"/>
            <a:chOff x="7122532" y="148199"/>
            <a:chExt cx="719603" cy="1828959"/>
          </a:xfrm>
        </p:grpSpPr>
        <p:sp>
          <p:nvSpPr>
            <p:cNvPr id="819" name="フローチャート: 論理積ゲート 213"/>
            <p:cNvSpPr/>
            <p:nvPr/>
          </p:nvSpPr>
          <p:spPr>
            <a:xfrm rot="16200000">
              <a:off x="7139222" y="650235"/>
              <a:ext cx="690174" cy="690174"/>
            </a:xfrm>
            <a:prstGeom prst="flowChartDelay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20" name="片側の 2 つの角を丸めた四角形 819"/>
            <p:cNvSpPr/>
            <p:nvPr/>
          </p:nvSpPr>
          <p:spPr>
            <a:xfrm rot="10800000">
              <a:off x="7412342" y="1271554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21" name="円/楕円 689"/>
            <p:cNvSpPr/>
            <p:nvPr/>
          </p:nvSpPr>
          <p:spPr>
            <a:xfrm rot="20700000">
              <a:off x="7122532" y="987881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22" name="円/楕円 690"/>
            <p:cNvSpPr/>
            <p:nvPr/>
          </p:nvSpPr>
          <p:spPr>
            <a:xfrm rot="900000" flipH="1">
              <a:off x="7667200" y="987882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23" name="円/楕円 691"/>
            <p:cNvSpPr/>
            <p:nvPr/>
          </p:nvSpPr>
          <p:spPr>
            <a:xfrm>
              <a:off x="7192811" y="734314"/>
              <a:ext cx="579044" cy="651868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24" name="月 823"/>
            <p:cNvSpPr/>
            <p:nvPr/>
          </p:nvSpPr>
          <p:spPr>
            <a:xfrm rot="5400000">
              <a:off x="7305019" y="827914"/>
              <a:ext cx="45719" cy="165125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25" name="月 824"/>
            <p:cNvSpPr/>
            <p:nvPr/>
          </p:nvSpPr>
          <p:spPr>
            <a:xfrm rot="5400000">
              <a:off x="7595532" y="827914"/>
              <a:ext cx="45719" cy="165125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26" name="円/楕円 702"/>
            <p:cNvSpPr/>
            <p:nvPr/>
          </p:nvSpPr>
          <p:spPr>
            <a:xfrm>
              <a:off x="7301731" y="968894"/>
              <a:ext cx="69057" cy="10198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27" name="円/楕円 703"/>
            <p:cNvSpPr/>
            <p:nvPr/>
          </p:nvSpPr>
          <p:spPr>
            <a:xfrm>
              <a:off x="7582718" y="968894"/>
              <a:ext cx="69057" cy="10198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28" name="円/楕円 632"/>
            <p:cNvSpPr/>
            <p:nvPr/>
          </p:nvSpPr>
          <p:spPr>
            <a:xfrm>
              <a:off x="7437959" y="1171059"/>
              <a:ext cx="84568" cy="27721"/>
            </a:xfrm>
            <a:custGeom>
              <a:avLst/>
              <a:gdLst>
                <a:gd name="connsiteX0" fmla="*/ 0 w 84568"/>
                <a:gd name="connsiteY0" fmla="*/ 22860 h 45719"/>
                <a:gd name="connsiteX1" fmla="*/ 42284 w 84568"/>
                <a:gd name="connsiteY1" fmla="*/ 0 h 45719"/>
                <a:gd name="connsiteX2" fmla="*/ 84568 w 84568"/>
                <a:gd name="connsiteY2" fmla="*/ 22860 h 45719"/>
                <a:gd name="connsiteX3" fmla="*/ 42284 w 84568"/>
                <a:gd name="connsiteY3" fmla="*/ 45720 h 45719"/>
                <a:gd name="connsiteX4" fmla="*/ 0 w 84568"/>
                <a:gd name="connsiteY4" fmla="*/ 22860 h 45719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4861 h 27721"/>
                <a:gd name="connsiteX1" fmla="*/ 42284 w 84568"/>
                <a:gd name="connsiteY1" fmla="*/ 8195 h 27721"/>
                <a:gd name="connsiteX2" fmla="*/ 84568 w 84568"/>
                <a:gd name="connsiteY2" fmla="*/ 4861 h 27721"/>
                <a:gd name="connsiteX3" fmla="*/ 42284 w 84568"/>
                <a:gd name="connsiteY3" fmla="*/ 27721 h 27721"/>
                <a:gd name="connsiteX4" fmla="*/ 0 w 84568"/>
                <a:gd name="connsiteY4" fmla="*/ 4861 h 2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568" h="27721">
                  <a:moveTo>
                    <a:pt x="0" y="4861"/>
                  </a:moveTo>
                  <a:cubicBezTo>
                    <a:pt x="0" y="-7764"/>
                    <a:pt x="18931" y="8195"/>
                    <a:pt x="42284" y="8195"/>
                  </a:cubicBezTo>
                  <a:cubicBezTo>
                    <a:pt x="65637" y="8195"/>
                    <a:pt x="84568" y="-7764"/>
                    <a:pt x="84568" y="4861"/>
                  </a:cubicBezTo>
                  <a:cubicBezTo>
                    <a:pt x="84568" y="17486"/>
                    <a:pt x="65637" y="27721"/>
                    <a:pt x="42284" y="27721"/>
                  </a:cubicBezTo>
                  <a:cubicBezTo>
                    <a:pt x="18931" y="27721"/>
                    <a:pt x="0" y="17486"/>
                    <a:pt x="0" y="4861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29" name="円/楕円 4"/>
            <p:cNvSpPr/>
            <p:nvPr/>
          </p:nvSpPr>
          <p:spPr>
            <a:xfrm>
              <a:off x="7343560" y="1240008"/>
              <a:ext cx="273736" cy="70383"/>
            </a:xfrm>
            <a:custGeom>
              <a:avLst/>
              <a:gdLst/>
              <a:ahLst/>
              <a:cxnLst/>
              <a:rect l="l" t="t" r="r" b="b"/>
              <a:pathLst>
                <a:path w="194934" h="36810">
                  <a:moveTo>
                    <a:pt x="0" y="0"/>
                  </a:moveTo>
                  <a:cubicBezTo>
                    <a:pt x="27202" y="6486"/>
                    <a:pt x="60957" y="9752"/>
                    <a:pt x="97467" y="9752"/>
                  </a:cubicBezTo>
                  <a:cubicBezTo>
                    <a:pt x="133977" y="9752"/>
                    <a:pt x="167732" y="6486"/>
                    <a:pt x="194934" y="0"/>
                  </a:cubicBezTo>
                  <a:cubicBezTo>
                    <a:pt x="186588" y="21408"/>
                    <a:pt x="146006" y="36810"/>
                    <a:pt x="97467" y="36810"/>
                  </a:cubicBezTo>
                  <a:cubicBezTo>
                    <a:pt x="48928" y="36810"/>
                    <a:pt x="8346" y="21408"/>
                    <a:pt x="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30" name="グループ化 829"/>
            <p:cNvGrpSpPr/>
            <p:nvPr/>
          </p:nvGrpSpPr>
          <p:grpSpPr>
            <a:xfrm>
              <a:off x="7161069" y="148199"/>
              <a:ext cx="628846" cy="662016"/>
              <a:chOff x="4504745" y="3608910"/>
              <a:chExt cx="1464936" cy="1542210"/>
            </a:xfrm>
          </p:grpSpPr>
          <p:sp>
            <p:nvSpPr>
              <p:cNvPr id="840" name="台形 839"/>
              <p:cNvSpPr/>
              <p:nvPr/>
            </p:nvSpPr>
            <p:spPr>
              <a:xfrm>
                <a:off x="4578685" y="3952089"/>
                <a:ext cx="1317055" cy="964370"/>
              </a:xfrm>
              <a:prstGeom prst="trapezoid">
                <a:avLst>
                  <a:gd name="adj" fmla="val 61504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1" name="円/楕円 840"/>
              <p:cNvSpPr/>
              <p:nvPr/>
            </p:nvSpPr>
            <p:spPr>
              <a:xfrm>
                <a:off x="4916251" y="3608910"/>
                <a:ext cx="641921" cy="641921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/>
                  </a:gs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2" name="角丸四角形 28"/>
              <p:cNvSpPr/>
              <p:nvPr/>
            </p:nvSpPr>
            <p:spPr>
              <a:xfrm>
                <a:off x="4504745" y="4787748"/>
                <a:ext cx="1464936" cy="363372"/>
              </a:xfrm>
              <a:custGeom>
                <a:avLst/>
                <a:gdLst/>
                <a:ahLst/>
                <a:cxnLst/>
                <a:rect l="l" t="t" r="r" b="b"/>
                <a:pathLst>
                  <a:path w="1824870" h="523606">
                    <a:moveTo>
                      <a:pt x="220256" y="0"/>
                    </a:moveTo>
                    <a:cubicBezTo>
                      <a:pt x="273597" y="0"/>
                      <a:pt x="322509" y="18962"/>
                      <a:pt x="358692" y="52842"/>
                    </a:cubicBezTo>
                    <a:cubicBezTo>
                      <a:pt x="394874" y="18962"/>
                      <a:pt x="443787" y="0"/>
                      <a:pt x="497128" y="0"/>
                    </a:cubicBezTo>
                    <a:cubicBezTo>
                      <a:pt x="550469" y="0"/>
                      <a:pt x="599382" y="18962"/>
                      <a:pt x="635564" y="52842"/>
                    </a:cubicBezTo>
                    <a:cubicBezTo>
                      <a:pt x="671747" y="18962"/>
                      <a:pt x="720659" y="0"/>
                      <a:pt x="774000" y="0"/>
                    </a:cubicBezTo>
                    <a:cubicBezTo>
                      <a:pt x="827341" y="0"/>
                      <a:pt x="876254" y="18962"/>
                      <a:pt x="912436" y="52842"/>
                    </a:cubicBezTo>
                    <a:cubicBezTo>
                      <a:pt x="948619" y="18962"/>
                      <a:pt x="997531" y="0"/>
                      <a:pt x="1050872" y="0"/>
                    </a:cubicBezTo>
                    <a:cubicBezTo>
                      <a:pt x="1104213" y="0"/>
                      <a:pt x="1153126" y="18962"/>
                      <a:pt x="1189308" y="52842"/>
                    </a:cubicBezTo>
                    <a:cubicBezTo>
                      <a:pt x="1225491" y="18962"/>
                      <a:pt x="1274403" y="0"/>
                      <a:pt x="1327744" y="0"/>
                    </a:cubicBezTo>
                    <a:cubicBezTo>
                      <a:pt x="1381085" y="0"/>
                      <a:pt x="1429997" y="18961"/>
                      <a:pt x="1466179" y="52841"/>
                    </a:cubicBezTo>
                    <a:cubicBezTo>
                      <a:pt x="1502361" y="18961"/>
                      <a:pt x="1551274" y="0"/>
                      <a:pt x="1604614" y="0"/>
                    </a:cubicBezTo>
                    <a:cubicBezTo>
                      <a:pt x="1726258" y="0"/>
                      <a:pt x="1824870" y="98612"/>
                      <a:pt x="1824870" y="220256"/>
                    </a:cubicBezTo>
                    <a:cubicBezTo>
                      <a:pt x="1824870" y="247954"/>
                      <a:pt x="1824869" y="275652"/>
                      <a:pt x="1824869" y="303350"/>
                    </a:cubicBezTo>
                    <a:cubicBezTo>
                      <a:pt x="1824869" y="424994"/>
                      <a:pt x="1726257" y="523606"/>
                      <a:pt x="1604613" y="523606"/>
                    </a:cubicBezTo>
                    <a:lnTo>
                      <a:pt x="1604614" y="523605"/>
                    </a:lnTo>
                    <a:cubicBezTo>
                      <a:pt x="1551274" y="523605"/>
                      <a:pt x="1502362" y="504644"/>
                      <a:pt x="1466179" y="470764"/>
                    </a:cubicBezTo>
                    <a:cubicBezTo>
                      <a:pt x="1429997" y="504645"/>
                      <a:pt x="1381085" y="523606"/>
                      <a:pt x="1327743" y="523606"/>
                    </a:cubicBezTo>
                    <a:lnTo>
                      <a:pt x="1327744" y="523605"/>
                    </a:lnTo>
                    <a:cubicBezTo>
                      <a:pt x="1274403" y="523605"/>
                      <a:pt x="1225491" y="504644"/>
                      <a:pt x="1189308" y="470764"/>
                    </a:cubicBezTo>
                    <a:cubicBezTo>
                      <a:pt x="1153126" y="504644"/>
                      <a:pt x="1104213" y="523606"/>
                      <a:pt x="1050871" y="523606"/>
                    </a:cubicBezTo>
                    <a:lnTo>
                      <a:pt x="1050872" y="523605"/>
                    </a:lnTo>
                    <a:cubicBezTo>
                      <a:pt x="997531" y="523605"/>
                      <a:pt x="948619" y="504644"/>
                      <a:pt x="912436" y="470764"/>
                    </a:cubicBezTo>
                    <a:cubicBezTo>
                      <a:pt x="876254" y="504644"/>
                      <a:pt x="827341" y="523606"/>
                      <a:pt x="773999" y="523606"/>
                    </a:cubicBezTo>
                    <a:lnTo>
                      <a:pt x="774000" y="523605"/>
                    </a:lnTo>
                    <a:cubicBezTo>
                      <a:pt x="720659" y="523605"/>
                      <a:pt x="671747" y="504644"/>
                      <a:pt x="635564" y="470764"/>
                    </a:cubicBezTo>
                    <a:cubicBezTo>
                      <a:pt x="599382" y="504644"/>
                      <a:pt x="550468" y="523606"/>
                      <a:pt x="497127" y="523606"/>
                    </a:cubicBezTo>
                    <a:lnTo>
                      <a:pt x="497128" y="523605"/>
                    </a:lnTo>
                    <a:cubicBezTo>
                      <a:pt x="443787" y="523605"/>
                      <a:pt x="394874" y="504644"/>
                      <a:pt x="358692" y="470764"/>
                    </a:cubicBezTo>
                    <a:cubicBezTo>
                      <a:pt x="322509" y="504644"/>
                      <a:pt x="273596" y="523606"/>
                      <a:pt x="220255" y="523606"/>
                    </a:cubicBezTo>
                    <a:lnTo>
                      <a:pt x="220256" y="523605"/>
                    </a:lnTo>
                    <a:cubicBezTo>
                      <a:pt x="98612" y="523605"/>
                      <a:pt x="0" y="424993"/>
                      <a:pt x="0" y="303349"/>
                    </a:cubicBezTo>
                    <a:lnTo>
                      <a:pt x="0" y="220256"/>
                    </a:lnTo>
                    <a:cubicBezTo>
                      <a:pt x="0" y="98612"/>
                      <a:pt x="98612" y="0"/>
                      <a:pt x="220256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ysClr val="window" lastClr="FFFFFF"/>
                  </a:gs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31" name="グループ化 830"/>
            <p:cNvGrpSpPr/>
            <p:nvPr/>
          </p:nvGrpSpPr>
          <p:grpSpPr>
            <a:xfrm>
              <a:off x="7185248" y="1404975"/>
              <a:ext cx="604867" cy="572183"/>
              <a:chOff x="5513616" y="5387877"/>
              <a:chExt cx="604867" cy="572183"/>
            </a:xfrm>
          </p:grpSpPr>
          <p:sp>
            <p:nvSpPr>
              <p:cNvPr id="832" name="片側の 2 つの角を丸めた四角形 831"/>
              <p:cNvSpPr/>
              <p:nvPr/>
            </p:nvSpPr>
            <p:spPr>
              <a:xfrm>
                <a:off x="5513616" y="5426007"/>
                <a:ext cx="604867" cy="534053"/>
              </a:xfrm>
              <a:prstGeom prst="round2SameRect">
                <a:avLst>
                  <a:gd name="adj1" fmla="val 38069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833" name="グループ化 832"/>
              <p:cNvGrpSpPr/>
              <p:nvPr/>
            </p:nvGrpSpPr>
            <p:grpSpPr>
              <a:xfrm>
                <a:off x="5727870" y="5461881"/>
                <a:ext cx="176358" cy="238202"/>
                <a:chOff x="5668526" y="5576019"/>
                <a:chExt cx="227529" cy="307318"/>
              </a:xfrm>
            </p:grpSpPr>
            <p:sp>
              <p:nvSpPr>
                <p:cNvPr id="837" name="角丸四角形 1853"/>
                <p:cNvSpPr/>
                <p:nvPr/>
              </p:nvSpPr>
              <p:spPr>
                <a:xfrm rot="20700000">
                  <a:off x="5681080" y="5576019"/>
                  <a:ext cx="149602" cy="2711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602" h="271141">
                      <a:moveTo>
                        <a:pt x="141447" y="1059"/>
                      </a:moveTo>
                      <a:lnTo>
                        <a:pt x="142079" y="1881"/>
                      </a:lnTo>
                      <a:cubicBezTo>
                        <a:pt x="146651" y="2865"/>
                        <a:pt x="149602" y="7056"/>
                        <a:pt x="149602" y="11936"/>
                      </a:cubicBezTo>
                      <a:cubicBezTo>
                        <a:pt x="149602" y="94390"/>
                        <a:pt x="149601" y="176843"/>
                        <a:pt x="149601" y="259297"/>
                      </a:cubicBezTo>
                      <a:cubicBezTo>
                        <a:pt x="149601" y="265838"/>
                        <a:pt x="144298" y="271141"/>
                        <a:pt x="137757" y="271141"/>
                      </a:cubicBezTo>
                      <a:lnTo>
                        <a:pt x="137758" y="271140"/>
                      </a:lnTo>
                      <a:cubicBezTo>
                        <a:pt x="131217" y="271139"/>
                        <a:pt x="125914" y="265837"/>
                        <a:pt x="125914" y="259296"/>
                      </a:cubicBezTo>
                      <a:lnTo>
                        <a:pt x="125914" y="51652"/>
                      </a:lnTo>
                      <a:cubicBezTo>
                        <a:pt x="91310" y="111587"/>
                        <a:pt x="56705" y="171523"/>
                        <a:pt x="22101" y="231459"/>
                      </a:cubicBezTo>
                      <a:cubicBezTo>
                        <a:pt x="18831" y="237123"/>
                        <a:pt x="11587" y="239064"/>
                        <a:pt x="5922" y="235794"/>
                      </a:cubicBezTo>
                      <a:lnTo>
                        <a:pt x="5923" y="235793"/>
                      </a:lnTo>
                      <a:cubicBezTo>
                        <a:pt x="259" y="232523"/>
                        <a:pt x="-1682" y="225279"/>
                        <a:pt x="1588" y="219614"/>
                      </a:cubicBezTo>
                      <a:lnTo>
                        <a:pt x="125268" y="5394"/>
                      </a:lnTo>
                      <a:cubicBezTo>
                        <a:pt x="127721" y="1147"/>
                        <a:pt x="132407" y="-1007"/>
                        <a:pt x="136876" y="457"/>
                      </a:cubicBezTo>
                      <a:cubicBezTo>
                        <a:pt x="137150" y="103"/>
                        <a:pt x="137453" y="92"/>
                        <a:pt x="137758" y="92"/>
                      </a:cubicBezTo>
                      <a:lnTo>
                        <a:pt x="139462" y="798"/>
                      </a:lnTo>
                      <a:cubicBezTo>
                        <a:pt x="140281" y="449"/>
                        <a:pt x="140872" y="727"/>
                        <a:pt x="141447" y="105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8" name="円/楕円 837"/>
                <p:cNvSpPr/>
                <p:nvPr/>
              </p:nvSpPr>
              <p:spPr>
                <a:xfrm>
                  <a:off x="5801709" y="5788993"/>
                  <a:ext cx="94346" cy="9434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9" name="円/楕円 838"/>
                <p:cNvSpPr/>
                <p:nvPr/>
              </p:nvSpPr>
              <p:spPr>
                <a:xfrm>
                  <a:off x="5668526" y="5782118"/>
                  <a:ext cx="94346" cy="9434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34" name="円/楕円 3"/>
              <p:cNvSpPr/>
              <p:nvPr/>
            </p:nvSpPr>
            <p:spPr>
              <a:xfrm>
                <a:off x="5656117" y="5387877"/>
                <a:ext cx="319862" cy="111231"/>
              </a:xfrm>
              <a:custGeom>
                <a:avLst/>
                <a:gdLst/>
                <a:ahLst/>
                <a:cxnLst/>
                <a:rect l="l" t="t" r="r" b="b"/>
                <a:pathLst>
                  <a:path w="319862" h="77787">
                    <a:moveTo>
                      <a:pt x="41215" y="0"/>
                    </a:moveTo>
                    <a:cubicBezTo>
                      <a:pt x="61114" y="16725"/>
                      <a:pt x="106788" y="28323"/>
                      <a:pt x="159931" y="28323"/>
                    </a:cubicBezTo>
                    <a:cubicBezTo>
                      <a:pt x="213075" y="28323"/>
                      <a:pt x="258748" y="16725"/>
                      <a:pt x="278647" y="0"/>
                    </a:cubicBezTo>
                    <a:cubicBezTo>
                      <a:pt x="304349" y="7682"/>
                      <a:pt x="319862" y="18700"/>
                      <a:pt x="319862" y="30783"/>
                    </a:cubicBezTo>
                    <a:cubicBezTo>
                      <a:pt x="319862" y="56743"/>
                      <a:pt x="248258" y="77787"/>
                      <a:pt x="159931" y="77787"/>
                    </a:cubicBezTo>
                    <a:cubicBezTo>
                      <a:pt x="71604" y="77787"/>
                      <a:pt x="0" y="56743"/>
                      <a:pt x="0" y="30783"/>
                    </a:cubicBezTo>
                    <a:cubicBezTo>
                      <a:pt x="0" y="18700"/>
                      <a:pt x="15513" y="7682"/>
                      <a:pt x="41215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5" name="円/楕円 834"/>
              <p:cNvSpPr/>
              <p:nvPr/>
            </p:nvSpPr>
            <p:spPr>
              <a:xfrm>
                <a:off x="5774941" y="5723052"/>
                <a:ext cx="82214" cy="82212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6" name="円/楕円 835"/>
              <p:cNvSpPr/>
              <p:nvPr/>
            </p:nvSpPr>
            <p:spPr>
              <a:xfrm>
                <a:off x="5774941" y="5856862"/>
                <a:ext cx="82214" cy="82212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843" name="グループ化 842"/>
          <p:cNvGrpSpPr/>
          <p:nvPr/>
        </p:nvGrpSpPr>
        <p:grpSpPr>
          <a:xfrm>
            <a:off x="4609943" y="584450"/>
            <a:ext cx="731898" cy="1828959"/>
            <a:chOff x="8078541" y="148199"/>
            <a:chExt cx="731898" cy="1828959"/>
          </a:xfrm>
        </p:grpSpPr>
        <p:sp>
          <p:nvSpPr>
            <p:cNvPr id="844" name="フリーフォーム 843"/>
            <p:cNvSpPr/>
            <p:nvPr/>
          </p:nvSpPr>
          <p:spPr>
            <a:xfrm>
              <a:off x="8078541" y="642230"/>
              <a:ext cx="731898" cy="986617"/>
            </a:xfrm>
            <a:custGeom>
              <a:avLst/>
              <a:gdLst>
                <a:gd name="connsiteX0" fmla="*/ 425446 w 850891"/>
                <a:gd name="connsiteY0" fmla="*/ 0 h 1027118"/>
                <a:gd name="connsiteX1" fmla="*/ 726282 w 850891"/>
                <a:gd name="connsiteY1" fmla="*/ 124610 h 1027118"/>
                <a:gd name="connsiteX2" fmla="*/ 726281 w 850891"/>
                <a:gd name="connsiteY2" fmla="*/ 124610 h 1027118"/>
                <a:gd name="connsiteX3" fmla="*/ 726281 w 850891"/>
                <a:gd name="connsiteY3" fmla="*/ 726283 h 1027118"/>
                <a:gd name="connsiteX4" fmla="*/ 425446 w 850891"/>
                <a:gd name="connsiteY4" fmla="*/ 1027118 h 1027118"/>
                <a:gd name="connsiteX5" fmla="*/ 124609 w 850891"/>
                <a:gd name="connsiteY5" fmla="*/ 726282 h 1027118"/>
                <a:gd name="connsiteX6" fmla="*/ 124609 w 850891"/>
                <a:gd name="connsiteY6" fmla="*/ 124610 h 1027118"/>
                <a:gd name="connsiteX7" fmla="*/ 425446 w 850891"/>
                <a:gd name="connsiteY7" fmla="*/ 0 h 102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0891" h="1027118">
                  <a:moveTo>
                    <a:pt x="425446" y="0"/>
                  </a:moveTo>
                  <a:cubicBezTo>
                    <a:pt x="534327" y="0"/>
                    <a:pt x="643208" y="41537"/>
                    <a:pt x="726282" y="124610"/>
                  </a:cubicBezTo>
                  <a:lnTo>
                    <a:pt x="726281" y="124610"/>
                  </a:lnTo>
                  <a:cubicBezTo>
                    <a:pt x="892428" y="290757"/>
                    <a:pt x="892428" y="560136"/>
                    <a:pt x="726281" y="726283"/>
                  </a:cubicBezTo>
                  <a:lnTo>
                    <a:pt x="425446" y="1027118"/>
                  </a:lnTo>
                  <a:lnTo>
                    <a:pt x="124609" y="726282"/>
                  </a:lnTo>
                  <a:cubicBezTo>
                    <a:pt x="-41537" y="560135"/>
                    <a:pt x="-41537" y="290757"/>
                    <a:pt x="124609" y="124610"/>
                  </a:cubicBezTo>
                  <a:cubicBezTo>
                    <a:pt x="207683" y="41537"/>
                    <a:pt x="316565" y="0"/>
                    <a:pt x="42544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45" name="片側の 2 つの角を丸めた四角形 844"/>
            <p:cNvSpPr/>
            <p:nvPr/>
          </p:nvSpPr>
          <p:spPr>
            <a:xfrm rot="10800000">
              <a:off x="8370285" y="1271554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46" name="円/楕円 238"/>
            <p:cNvSpPr/>
            <p:nvPr/>
          </p:nvSpPr>
          <p:spPr>
            <a:xfrm>
              <a:off x="8150754" y="878683"/>
              <a:ext cx="579044" cy="507499"/>
            </a:xfrm>
            <a:custGeom>
              <a:avLst/>
              <a:gdLst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80962 w 579044"/>
                <a:gd name="connsiteY4" fmla="*/ 91440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42862 w 579044"/>
                <a:gd name="connsiteY4" fmla="*/ 170815 h 636588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9044" h="507499">
                  <a:moveTo>
                    <a:pt x="349847" y="39186"/>
                  </a:moveTo>
                  <a:cubicBezTo>
                    <a:pt x="497046" y="-33839"/>
                    <a:pt x="579044" y="13416"/>
                    <a:pt x="579044" y="189205"/>
                  </a:cubicBezTo>
                  <a:cubicBezTo>
                    <a:pt x="579044" y="364994"/>
                    <a:pt x="449421" y="507499"/>
                    <a:pt x="289522" y="507499"/>
                  </a:cubicBezTo>
                  <a:cubicBezTo>
                    <a:pt x="129623" y="507499"/>
                    <a:pt x="0" y="364994"/>
                    <a:pt x="0" y="189205"/>
                  </a:cubicBezTo>
                  <a:cubicBezTo>
                    <a:pt x="0" y="13416"/>
                    <a:pt x="91523" y="-49714"/>
                    <a:pt x="342862" y="41726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47" name="フリーフォーム 846"/>
            <p:cNvSpPr/>
            <p:nvPr/>
          </p:nvSpPr>
          <p:spPr>
            <a:xfrm>
              <a:off x="8155267" y="826639"/>
              <a:ext cx="574531" cy="154607"/>
            </a:xfrm>
            <a:custGeom>
              <a:avLst/>
              <a:gdLst>
                <a:gd name="connsiteX0" fmla="*/ 287487 w 574531"/>
                <a:gd name="connsiteY0" fmla="*/ 0 h 142237"/>
                <a:gd name="connsiteX1" fmla="*/ 541357 w 574531"/>
                <a:gd name="connsiteY1" fmla="*/ 37116 h 142237"/>
                <a:gd name="connsiteX2" fmla="*/ 565729 w 574531"/>
                <a:gd name="connsiteY2" fmla="*/ 49875 h 142237"/>
                <a:gd name="connsiteX3" fmla="*/ 574531 w 574531"/>
                <a:gd name="connsiteY3" fmla="*/ 142237 h 142237"/>
                <a:gd name="connsiteX4" fmla="*/ 507831 w 574531"/>
                <a:gd name="connsiteY4" fmla="*/ 105999 h 142237"/>
                <a:gd name="connsiteX5" fmla="*/ 499725 w 574531"/>
                <a:gd name="connsiteY5" fmla="*/ 90229 h 142237"/>
                <a:gd name="connsiteX6" fmla="*/ 504681 w 574531"/>
                <a:gd name="connsiteY6" fmla="*/ 142237 h 142237"/>
                <a:gd name="connsiteX7" fmla="*/ 437981 w 574531"/>
                <a:gd name="connsiteY7" fmla="*/ 105999 h 142237"/>
                <a:gd name="connsiteX8" fmla="*/ 429875 w 574531"/>
                <a:gd name="connsiteY8" fmla="*/ 90229 h 142237"/>
                <a:gd name="connsiteX9" fmla="*/ 434831 w 574531"/>
                <a:gd name="connsiteY9" fmla="*/ 142237 h 142237"/>
                <a:gd name="connsiteX10" fmla="*/ 368131 w 574531"/>
                <a:gd name="connsiteY10" fmla="*/ 105999 h 142237"/>
                <a:gd name="connsiteX11" fmla="*/ 360025 w 574531"/>
                <a:gd name="connsiteY11" fmla="*/ 90229 h 142237"/>
                <a:gd name="connsiteX12" fmla="*/ 364981 w 574531"/>
                <a:gd name="connsiteY12" fmla="*/ 142237 h 142237"/>
                <a:gd name="connsiteX13" fmla="*/ 298281 w 574531"/>
                <a:gd name="connsiteY13" fmla="*/ 105999 h 142237"/>
                <a:gd name="connsiteX14" fmla="*/ 294073 w 574531"/>
                <a:gd name="connsiteY14" fmla="*/ 97812 h 142237"/>
                <a:gd name="connsiteX15" fmla="*/ 298306 w 574531"/>
                <a:gd name="connsiteY15" fmla="*/ 142237 h 142237"/>
                <a:gd name="connsiteX16" fmla="*/ 231606 w 574531"/>
                <a:gd name="connsiteY16" fmla="*/ 105999 h 142237"/>
                <a:gd name="connsiteX17" fmla="*/ 223500 w 574531"/>
                <a:gd name="connsiteY17" fmla="*/ 90229 h 142237"/>
                <a:gd name="connsiteX18" fmla="*/ 228456 w 574531"/>
                <a:gd name="connsiteY18" fmla="*/ 142237 h 142237"/>
                <a:gd name="connsiteX19" fmla="*/ 161756 w 574531"/>
                <a:gd name="connsiteY19" fmla="*/ 105999 h 142237"/>
                <a:gd name="connsiteX20" fmla="*/ 153650 w 574531"/>
                <a:gd name="connsiteY20" fmla="*/ 90229 h 142237"/>
                <a:gd name="connsiteX21" fmla="*/ 158606 w 574531"/>
                <a:gd name="connsiteY21" fmla="*/ 142237 h 142237"/>
                <a:gd name="connsiteX22" fmla="*/ 91906 w 574531"/>
                <a:gd name="connsiteY22" fmla="*/ 105999 h 142237"/>
                <a:gd name="connsiteX23" fmla="*/ 83800 w 574531"/>
                <a:gd name="connsiteY23" fmla="*/ 90229 h 142237"/>
                <a:gd name="connsiteX24" fmla="*/ 88756 w 574531"/>
                <a:gd name="connsiteY24" fmla="*/ 142237 h 142237"/>
                <a:gd name="connsiteX25" fmla="*/ 1841 w 574531"/>
                <a:gd name="connsiteY25" fmla="*/ 66672 h 142237"/>
                <a:gd name="connsiteX26" fmla="*/ 0 w 574531"/>
                <a:gd name="connsiteY26" fmla="*/ 54715 h 142237"/>
                <a:gd name="connsiteX27" fmla="*/ 33617 w 574531"/>
                <a:gd name="connsiteY27" fmla="*/ 37116 h 142237"/>
                <a:gd name="connsiteX28" fmla="*/ 287487 w 574531"/>
                <a:gd name="connsiteY28" fmla="*/ 0 h 142237"/>
                <a:gd name="connsiteX0" fmla="*/ 287487 w 574531"/>
                <a:gd name="connsiteY0" fmla="*/ 0 h 142237"/>
                <a:gd name="connsiteX1" fmla="*/ 541357 w 574531"/>
                <a:gd name="connsiteY1" fmla="*/ 37116 h 142237"/>
                <a:gd name="connsiteX2" fmla="*/ 565729 w 574531"/>
                <a:gd name="connsiteY2" fmla="*/ 49875 h 142237"/>
                <a:gd name="connsiteX3" fmla="*/ 574531 w 574531"/>
                <a:gd name="connsiteY3" fmla="*/ 142237 h 142237"/>
                <a:gd name="connsiteX4" fmla="*/ 507831 w 574531"/>
                <a:gd name="connsiteY4" fmla="*/ 105999 h 142237"/>
                <a:gd name="connsiteX5" fmla="*/ 499725 w 574531"/>
                <a:gd name="connsiteY5" fmla="*/ 90229 h 142237"/>
                <a:gd name="connsiteX6" fmla="*/ 504681 w 574531"/>
                <a:gd name="connsiteY6" fmla="*/ 142237 h 142237"/>
                <a:gd name="connsiteX7" fmla="*/ 437981 w 574531"/>
                <a:gd name="connsiteY7" fmla="*/ 105999 h 142237"/>
                <a:gd name="connsiteX8" fmla="*/ 429875 w 574531"/>
                <a:gd name="connsiteY8" fmla="*/ 90229 h 142237"/>
                <a:gd name="connsiteX9" fmla="*/ 434831 w 574531"/>
                <a:gd name="connsiteY9" fmla="*/ 142237 h 142237"/>
                <a:gd name="connsiteX10" fmla="*/ 368131 w 574531"/>
                <a:gd name="connsiteY10" fmla="*/ 105999 h 142237"/>
                <a:gd name="connsiteX11" fmla="*/ 360025 w 574531"/>
                <a:gd name="connsiteY11" fmla="*/ 90229 h 142237"/>
                <a:gd name="connsiteX12" fmla="*/ 364981 w 574531"/>
                <a:gd name="connsiteY12" fmla="*/ 142237 h 142237"/>
                <a:gd name="connsiteX13" fmla="*/ 298281 w 574531"/>
                <a:gd name="connsiteY13" fmla="*/ 105999 h 142237"/>
                <a:gd name="connsiteX14" fmla="*/ 294073 w 574531"/>
                <a:gd name="connsiteY14" fmla="*/ 97812 h 142237"/>
                <a:gd name="connsiteX15" fmla="*/ 298306 w 574531"/>
                <a:gd name="connsiteY15" fmla="*/ 142237 h 142237"/>
                <a:gd name="connsiteX16" fmla="*/ 231606 w 574531"/>
                <a:gd name="connsiteY16" fmla="*/ 105999 h 142237"/>
                <a:gd name="connsiteX17" fmla="*/ 223500 w 574531"/>
                <a:gd name="connsiteY17" fmla="*/ 90229 h 142237"/>
                <a:gd name="connsiteX18" fmla="*/ 228456 w 574531"/>
                <a:gd name="connsiteY18" fmla="*/ 142237 h 142237"/>
                <a:gd name="connsiteX19" fmla="*/ 161756 w 574531"/>
                <a:gd name="connsiteY19" fmla="*/ 105999 h 142237"/>
                <a:gd name="connsiteX20" fmla="*/ 153650 w 574531"/>
                <a:gd name="connsiteY20" fmla="*/ 90229 h 142237"/>
                <a:gd name="connsiteX21" fmla="*/ 158606 w 574531"/>
                <a:gd name="connsiteY21" fmla="*/ 142237 h 142237"/>
                <a:gd name="connsiteX22" fmla="*/ 91906 w 574531"/>
                <a:gd name="connsiteY22" fmla="*/ 105999 h 142237"/>
                <a:gd name="connsiteX23" fmla="*/ 83800 w 574531"/>
                <a:gd name="connsiteY23" fmla="*/ 90229 h 142237"/>
                <a:gd name="connsiteX24" fmla="*/ 88756 w 574531"/>
                <a:gd name="connsiteY24" fmla="*/ 142237 h 142237"/>
                <a:gd name="connsiteX25" fmla="*/ 1841 w 574531"/>
                <a:gd name="connsiteY25" fmla="*/ 66672 h 142237"/>
                <a:gd name="connsiteX26" fmla="*/ 0 w 574531"/>
                <a:gd name="connsiteY26" fmla="*/ 54715 h 142237"/>
                <a:gd name="connsiteX27" fmla="*/ 33617 w 574531"/>
                <a:gd name="connsiteY27" fmla="*/ 37116 h 142237"/>
                <a:gd name="connsiteX28" fmla="*/ 378927 w 574531"/>
                <a:gd name="connsiteY28" fmla="*/ 54626 h 142237"/>
                <a:gd name="connsiteX0" fmla="*/ 287487 w 574531"/>
                <a:gd name="connsiteY0" fmla="*/ 0 h 142237"/>
                <a:gd name="connsiteX1" fmla="*/ 541357 w 574531"/>
                <a:gd name="connsiteY1" fmla="*/ 37116 h 142237"/>
                <a:gd name="connsiteX2" fmla="*/ 565729 w 574531"/>
                <a:gd name="connsiteY2" fmla="*/ 49875 h 142237"/>
                <a:gd name="connsiteX3" fmla="*/ 574531 w 574531"/>
                <a:gd name="connsiteY3" fmla="*/ 142237 h 142237"/>
                <a:gd name="connsiteX4" fmla="*/ 507831 w 574531"/>
                <a:gd name="connsiteY4" fmla="*/ 105999 h 142237"/>
                <a:gd name="connsiteX5" fmla="*/ 499725 w 574531"/>
                <a:gd name="connsiteY5" fmla="*/ 90229 h 142237"/>
                <a:gd name="connsiteX6" fmla="*/ 504681 w 574531"/>
                <a:gd name="connsiteY6" fmla="*/ 142237 h 142237"/>
                <a:gd name="connsiteX7" fmla="*/ 437981 w 574531"/>
                <a:gd name="connsiteY7" fmla="*/ 105999 h 142237"/>
                <a:gd name="connsiteX8" fmla="*/ 429875 w 574531"/>
                <a:gd name="connsiteY8" fmla="*/ 90229 h 142237"/>
                <a:gd name="connsiteX9" fmla="*/ 434831 w 574531"/>
                <a:gd name="connsiteY9" fmla="*/ 142237 h 142237"/>
                <a:gd name="connsiteX10" fmla="*/ 368131 w 574531"/>
                <a:gd name="connsiteY10" fmla="*/ 105999 h 142237"/>
                <a:gd name="connsiteX11" fmla="*/ 360025 w 574531"/>
                <a:gd name="connsiteY11" fmla="*/ 90229 h 142237"/>
                <a:gd name="connsiteX12" fmla="*/ 364981 w 574531"/>
                <a:gd name="connsiteY12" fmla="*/ 142237 h 142237"/>
                <a:gd name="connsiteX13" fmla="*/ 298281 w 574531"/>
                <a:gd name="connsiteY13" fmla="*/ 105999 h 142237"/>
                <a:gd name="connsiteX14" fmla="*/ 294073 w 574531"/>
                <a:gd name="connsiteY14" fmla="*/ 97812 h 142237"/>
                <a:gd name="connsiteX15" fmla="*/ 298306 w 574531"/>
                <a:gd name="connsiteY15" fmla="*/ 142237 h 142237"/>
                <a:gd name="connsiteX16" fmla="*/ 231606 w 574531"/>
                <a:gd name="connsiteY16" fmla="*/ 105999 h 142237"/>
                <a:gd name="connsiteX17" fmla="*/ 223500 w 574531"/>
                <a:gd name="connsiteY17" fmla="*/ 90229 h 142237"/>
                <a:gd name="connsiteX18" fmla="*/ 228456 w 574531"/>
                <a:gd name="connsiteY18" fmla="*/ 142237 h 142237"/>
                <a:gd name="connsiteX19" fmla="*/ 161756 w 574531"/>
                <a:gd name="connsiteY19" fmla="*/ 105999 h 142237"/>
                <a:gd name="connsiteX20" fmla="*/ 153650 w 574531"/>
                <a:gd name="connsiteY20" fmla="*/ 90229 h 142237"/>
                <a:gd name="connsiteX21" fmla="*/ 158606 w 574531"/>
                <a:gd name="connsiteY21" fmla="*/ 142237 h 142237"/>
                <a:gd name="connsiteX22" fmla="*/ 91906 w 574531"/>
                <a:gd name="connsiteY22" fmla="*/ 105999 h 142237"/>
                <a:gd name="connsiteX23" fmla="*/ 83800 w 574531"/>
                <a:gd name="connsiteY23" fmla="*/ 90229 h 142237"/>
                <a:gd name="connsiteX24" fmla="*/ 88756 w 574531"/>
                <a:gd name="connsiteY24" fmla="*/ 142237 h 142237"/>
                <a:gd name="connsiteX25" fmla="*/ 1841 w 574531"/>
                <a:gd name="connsiteY25" fmla="*/ 66672 h 142237"/>
                <a:gd name="connsiteX26" fmla="*/ 0 w 574531"/>
                <a:gd name="connsiteY26" fmla="*/ 54715 h 142237"/>
                <a:gd name="connsiteX27" fmla="*/ 33617 w 574531"/>
                <a:gd name="connsiteY27" fmla="*/ 37116 h 142237"/>
                <a:gd name="connsiteX0" fmla="*/ 287487 w 574531"/>
                <a:gd name="connsiteY0" fmla="*/ 0 h 142237"/>
                <a:gd name="connsiteX1" fmla="*/ 541357 w 574531"/>
                <a:gd name="connsiteY1" fmla="*/ 37116 h 142237"/>
                <a:gd name="connsiteX2" fmla="*/ 565729 w 574531"/>
                <a:gd name="connsiteY2" fmla="*/ 49875 h 142237"/>
                <a:gd name="connsiteX3" fmla="*/ 574531 w 574531"/>
                <a:gd name="connsiteY3" fmla="*/ 142237 h 142237"/>
                <a:gd name="connsiteX4" fmla="*/ 507831 w 574531"/>
                <a:gd name="connsiteY4" fmla="*/ 105999 h 142237"/>
                <a:gd name="connsiteX5" fmla="*/ 499725 w 574531"/>
                <a:gd name="connsiteY5" fmla="*/ 90229 h 142237"/>
                <a:gd name="connsiteX6" fmla="*/ 504681 w 574531"/>
                <a:gd name="connsiteY6" fmla="*/ 142237 h 142237"/>
                <a:gd name="connsiteX7" fmla="*/ 437981 w 574531"/>
                <a:gd name="connsiteY7" fmla="*/ 105999 h 142237"/>
                <a:gd name="connsiteX8" fmla="*/ 429875 w 574531"/>
                <a:gd name="connsiteY8" fmla="*/ 90229 h 142237"/>
                <a:gd name="connsiteX9" fmla="*/ 434831 w 574531"/>
                <a:gd name="connsiteY9" fmla="*/ 142237 h 142237"/>
                <a:gd name="connsiteX10" fmla="*/ 368131 w 574531"/>
                <a:gd name="connsiteY10" fmla="*/ 105999 h 142237"/>
                <a:gd name="connsiteX11" fmla="*/ 360025 w 574531"/>
                <a:gd name="connsiteY11" fmla="*/ 90229 h 142237"/>
                <a:gd name="connsiteX12" fmla="*/ 364981 w 574531"/>
                <a:gd name="connsiteY12" fmla="*/ 142237 h 142237"/>
                <a:gd name="connsiteX13" fmla="*/ 298281 w 574531"/>
                <a:gd name="connsiteY13" fmla="*/ 105999 h 142237"/>
                <a:gd name="connsiteX14" fmla="*/ 294073 w 574531"/>
                <a:gd name="connsiteY14" fmla="*/ 97812 h 142237"/>
                <a:gd name="connsiteX15" fmla="*/ 298306 w 574531"/>
                <a:gd name="connsiteY15" fmla="*/ 142237 h 142237"/>
                <a:gd name="connsiteX16" fmla="*/ 231606 w 574531"/>
                <a:gd name="connsiteY16" fmla="*/ 105999 h 142237"/>
                <a:gd name="connsiteX17" fmla="*/ 223500 w 574531"/>
                <a:gd name="connsiteY17" fmla="*/ 90229 h 142237"/>
                <a:gd name="connsiteX18" fmla="*/ 228456 w 574531"/>
                <a:gd name="connsiteY18" fmla="*/ 142237 h 142237"/>
                <a:gd name="connsiteX19" fmla="*/ 161756 w 574531"/>
                <a:gd name="connsiteY19" fmla="*/ 105999 h 142237"/>
                <a:gd name="connsiteX20" fmla="*/ 153650 w 574531"/>
                <a:gd name="connsiteY20" fmla="*/ 90229 h 142237"/>
                <a:gd name="connsiteX21" fmla="*/ 158606 w 574531"/>
                <a:gd name="connsiteY21" fmla="*/ 142237 h 142237"/>
                <a:gd name="connsiteX22" fmla="*/ 91906 w 574531"/>
                <a:gd name="connsiteY22" fmla="*/ 105999 h 142237"/>
                <a:gd name="connsiteX23" fmla="*/ 83800 w 574531"/>
                <a:gd name="connsiteY23" fmla="*/ 90229 h 142237"/>
                <a:gd name="connsiteX24" fmla="*/ 88756 w 574531"/>
                <a:gd name="connsiteY24" fmla="*/ 142237 h 142237"/>
                <a:gd name="connsiteX25" fmla="*/ 1841 w 574531"/>
                <a:gd name="connsiteY25" fmla="*/ 66672 h 142237"/>
                <a:gd name="connsiteX26" fmla="*/ 0 w 574531"/>
                <a:gd name="connsiteY26" fmla="*/ 54715 h 142237"/>
                <a:gd name="connsiteX0" fmla="*/ 541357 w 574531"/>
                <a:gd name="connsiteY0" fmla="*/ 0 h 105121"/>
                <a:gd name="connsiteX1" fmla="*/ 565729 w 574531"/>
                <a:gd name="connsiteY1" fmla="*/ 12759 h 105121"/>
                <a:gd name="connsiteX2" fmla="*/ 574531 w 574531"/>
                <a:gd name="connsiteY2" fmla="*/ 105121 h 105121"/>
                <a:gd name="connsiteX3" fmla="*/ 507831 w 574531"/>
                <a:gd name="connsiteY3" fmla="*/ 68883 h 105121"/>
                <a:gd name="connsiteX4" fmla="*/ 499725 w 574531"/>
                <a:gd name="connsiteY4" fmla="*/ 53113 h 105121"/>
                <a:gd name="connsiteX5" fmla="*/ 504681 w 574531"/>
                <a:gd name="connsiteY5" fmla="*/ 105121 h 105121"/>
                <a:gd name="connsiteX6" fmla="*/ 437981 w 574531"/>
                <a:gd name="connsiteY6" fmla="*/ 68883 h 105121"/>
                <a:gd name="connsiteX7" fmla="*/ 429875 w 574531"/>
                <a:gd name="connsiteY7" fmla="*/ 53113 h 105121"/>
                <a:gd name="connsiteX8" fmla="*/ 434831 w 574531"/>
                <a:gd name="connsiteY8" fmla="*/ 105121 h 105121"/>
                <a:gd name="connsiteX9" fmla="*/ 368131 w 574531"/>
                <a:gd name="connsiteY9" fmla="*/ 68883 h 105121"/>
                <a:gd name="connsiteX10" fmla="*/ 360025 w 574531"/>
                <a:gd name="connsiteY10" fmla="*/ 53113 h 105121"/>
                <a:gd name="connsiteX11" fmla="*/ 364981 w 574531"/>
                <a:gd name="connsiteY11" fmla="*/ 105121 h 105121"/>
                <a:gd name="connsiteX12" fmla="*/ 298281 w 574531"/>
                <a:gd name="connsiteY12" fmla="*/ 68883 h 105121"/>
                <a:gd name="connsiteX13" fmla="*/ 294073 w 574531"/>
                <a:gd name="connsiteY13" fmla="*/ 60696 h 105121"/>
                <a:gd name="connsiteX14" fmla="*/ 298306 w 574531"/>
                <a:gd name="connsiteY14" fmla="*/ 105121 h 105121"/>
                <a:gd name="connsiteX15" fmla="*/ 231606 w 574531"/>
                <a:gd name="connsiteY15" fmla="*/ 68883 h 105121"/>
                <a:gd name="connsiteX16" fmla="*/ 223500 w 574531"/>
                <a:gd name="connsiteY16" fmla="*/ 53113 h 105121"/>
                <a:gd name="connsiteX17" fmla="*/ 228456 w 574531"/>
                <a:gd name="connsiteY17" fmla="*/ 105121 h 105121"/>
                <a:gd name="connsiteX18" fmla="*/ 161756 w 574531"/>
                <a:gd name="connsiteY18" fmla="*/ 68883 h 105121"/>
                <a:gd name="connsiteX19" fmla="*/ 153650 w 574531"/>
                <a:gd name="connsiteY19" fmla="*/ 53113 h 105121"/>
                <a:gd name="connsiteX20" fmla="*/ 158606 w 574531"/>
                <a:gd name="connsiteY20" fmla="*/ 105121 h 105121"/>
                <a:gd name="connsiteX21" fmla="*/ 91906 w 574531"/>
                <a:gd name="connsiteY21" fmla="*/ 68883 h 105121"/>
                <a:gd name="connsiteX22" fmla="*/ 83800 w 574531"/>
                <a:gd name="connsiteY22" fmla="*/ 53113 h 105121"/>
                <a:gd name="connsiteX23" fmla="*/ 88756 w 574531"/>
                <a:gd name="connsiteY23" fmla="*/ 105121 h 105121"/>
                <a:gd name="connsiteX24" fmla="*/ 1841 w 574531"/>
                <a:gd name="connsiteY24" fmla="*/ 29556 h 105121"/>
                <a:gd name="connsiteX25" fmla="*/ 0 w 574531"/>
                <a:gd name="connsiteY25" fmla="*/ 17599 h 105121"/>
                <a:gd name="connsiteX0" fmla="*/ 565729 w 574531"/>
                <a:gd name="connsiteY0" fmla="*/ 0 h 92362"/>
                <a:gd name="connsiteX1" fmla="*/ 574531 w 574531"/>
                <a:gd name="connsiteY1" fmla="*/ 92362 h 92362"/>
                <a:gd name="connsiteX2" fmla="*/ 507831 w 574531"/>
                <a:gd name="connsiteY2" fmla="*/ 56124 h 92362"/>
                <a:gd name="connsiteX3" fmla="*/ 499725 w 574531"/>
                <a:gd name="connsiteY3" fmla="*/ 40354 h 92362"/>
                <a:gd name="connsiteX4" fmla="*/ 504681 w 574531"/>
                <a:gd name="connsiteY4" fmla="*/ 92362 h 92362"/>
                <a:gd name="connsiteX5" fmla="*/ 437981 w 574531"/>
                <a:gd name="connsiteY5" fmla="*/ 56124 h 92362"/>
                <a:gd name="connsiteX6" fmla="*/ 429875 w 574531"/>
                <a:gd name="connsiteY6" fmla="*/ 40354 h 92362"/>
                <a:gd name="connsiteX7" fmla="*/ 434831 w 574531"/>
                <a:gd name="connsiteY7" fmla="*/ 92362 h 92362"/>
                <a:gd name="connsiteX8" fmla="*/ 368131 w 574531"/>
                <a:gd name="connsiteY8" fmla="*/ 56124 h 92362"/>
                <a:gd name="connsiteX9" fmla="*/ 360025 w 574531"/>
                <a:gd name="connsiteY9" fmla="*/ 40354 h 92362"/>
                <a:gd name="connsiteX10" fmla="*/ 364981 w 574531"/>
                <a:gd name="connsiteY10" fmla="*/ 92362 h 92362"/>
                <a:gd name="connsiteX11" fmla="*/ 298281 w 574531"/>
                <a:gd name="connsiteY11" fmla="*/ 56124 h 92362"/>
                <a:gd name="connsiteX12" fmla="*/ 294073 w 574531"/>
                <a:gd name="connsiteY12" fmla="*/ 47937 h 92362"/>
                <a:gd name="connsiteX13" fmla="*/ 298306 w 574531"/>
                <a:gd name="connsiteY13" fmla="*/ 92362 h 92362"/>
                <a:gd name="connsiteX14" fmla="*/ 231606 w 574531"/>
                <a:gd name="connsiteY14" fmla="*/ 56124 h 92362"/>
                <a:gd name="connsiteX15" fmla="*/ 223500 w 574531"/>
                <a:gd name="connsiteY15" fmla="*/ 40354 h 92362"/>
                <a:gd name="connsiteX16" fmla="*/ 228456 w 574531"/>
                <a:gd name="connsiteY16" fmla="*/ 92362 h 92362"/>
                <a:gd name="connsiteX17" fmla="*/ 161756 w 574531"/>
                <a:gd name="connsiteY17" fmla="*/ 56124 h 92362"/>
                <a:gd name="connsiteX18" fmla="*/ 153650 w 574531"/>
                <a:gd name="connsiteY18" fmla="*/ 40354 h 92362"/>
                <a:gd name="connsiteX19" fmla="*/ 158606 w 574531"/>
                <a:gd name="connsiteY19" fmla="*/ 92362 h 92362"/>
                <a:gd name="connsiteX20" fmla="*/ 91906 w 574531"/>
                <a:gd name="connsiteY20" fmla="*/ 56124 h 92362"/>
                <a:gd name="connsiteX21" fmla="*/ 83800 w 574531"/>
                <a:gd name="connsiteY21" fmla="*/ 40354 h 92362"/>
                <a:gd name="connsiteX22" fmla="*/ 88756 w 574531"/>
                <a:gd name="connsiteY22" fmla="*/ 92362 h 92362"/>
                <a:gd name="connsiteX23" fmla="*/ 1841 w 574531"/>
                <a:gd name="connsiteY23" fmla="*/ 16797 h 92362"/>
                <a:gd name="connsiteX24" fmla="*/ 0 w 574531"/>
                <a:gd name="connsiteY24" fmla="*/ 4840 h 92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74531" h="92362">
                  <a:moveTo>
                    <a:pt x="565729" y="0"/>
                  </a:moveTo>
                  <a:lnTo>
                    <a:pt x="574531" y="92362"/>
                  </a:lnTo>
                  <a:cubicBezTo>
                    <a:pt x="548483" y="92362"/>
                    <a:pt x="524901" y="78514"/>
                    <a:pt x="507831" y="56124"/>
                  </a:cubicBezTo>
                  <a:lnTo>
                    <a:pt x="499725" y="40354"/>
                  </a:lnTo>
                  <a:lnTo>
                    <a:pt x="504681" y="92362"/>
                  </a:lnTo>
                  <a:cubicBezTo>
                    <a:pt x="478633" y="92362"/>
                    <a:pt x="455051" y="78514"/>
                    <a:pt x="437981" y="56124"/>
                  </a:cubicBezTo>
                  <a:lnTo>
                    <a:pt x="429875" y="40354"/>
                  </a:lnTo>
                  <a:lnTo>
                    <a:pt x="434831" y="92362"/>
                  </a:lnTo>
                  <a:cubicBezTo>
                    <a:pt x="408783" y="92362"/>
                    <a:pt x="385201" y="78514"/>
                    <a:pt x="368131" y="56124"/>
                  </a:cubicBezTo>
                  <a:lnTo>
                    <a:pt x="360025" y="40354"/>
                  </a:lnTo>
                  <a:lnTo>
                    <a:pt x="364981" y="92362"/>
                  </a:lnTo>
                  <a:cubicBezTo>
                    <a:pt x="338933" y="92362"/>
                    <a:pt x="315351" y="78514"/>
                    <a:pt x="298281" y="56124"/>
                  </a:cubicBezTo>
                  <a:lnTo>
                    <a:pt x="294073" y="47937"/>
                  </a:lnTo>
                  <a:lnTo>
                    <a:pt x="298306" y="92362"/>
                  </a:lnTo>
                  <a:cubicBezTo>
                    <a:pt x="272258" y="92362"/>
                    <a:pt x="248676" y="78514"/>
                    <a:pt x="231606" y="56124"/>
                  </a:cubicBezTo>
                  <a:lnTo>
                    <a:pt x="223500" y="40354"/>
                  </a:lnTo>
                  <a:lnTo>
                    <a:pt x="228456" y="92362"/>
                  </a:lnTo>
                  <a:cubicBezTo>
                    <a:pt x="202408" y="92362"/>
                    <a:pt x="178826" y="78514"/>
                    <a:pt x="161756" y="56124"/>
                  </a:cubicBezTo>
                  <a:lnTo>
                    <a:pt x="153650" y="40354"/>
                  </a:lnTo>
                  <a:lnTo>
                    <a:pt x="158606" y="92362"/>
                  </a:lnTo>
                  <a:cubicBezTo>
                    <a:pt x="132558" y="92362"/>
                    <a:pt x="108976" y="78514"/>
                    <a:pt x="91906" y="56124"/>
                  </a:cubicBezTo>
                  <a:lnTo>
                    <a:pt x="83800" y="40354"/>
                  </a:lnTo>
                  <a:lnTo>
                    <a:pt x="88756" y="92362"/>
                  </a:lnTo>
                  <a:cubicBezTo>
                    <a:pt x="49684" y="92362"/>
                    <a:pt x="16161" y="61204"/>
                    <a:pt x="1841" y="16797"/>
                  </a:cubicBezTo>
                  <a:lnTo>
                    <a:pt x="0" y="4840"/>
                  </a:lnTo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48" name="角丸四角形 847"/>
            <p:cNvSpPr/>
            <p:nvPr/>
          </p:nvSpPr>
          <p:spPr>
            <a:xfrm>
              <a:off x="8220739" y="968894"/>
              <a:ext cx="119061" cy="144988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49" name="円/楕円 727"/>
            <p:cNvSpPr/>
            <p:nvPr/>
          </p:nvSpPr>
          <p:spPr>
            <a:xfrm>
              <a:off x="8242715" y="1003611"/>
              <a:ext cx="75108" cy="7510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50" name="角丸四角形 849"/>
            <p:cNvSpPr/>
            <p:nvPr/>
          </p:nvSpPr>
          <p:spPr>
            <a:xfrm>
              <a:off x="8558877" y="968894"/>
              <a:ext cx="119061" cy="144988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51" name="円/楕円 729"/>
            <p:cNvSpPr/>
            <p:nvPr/>
          </p:nvSpPr>
          <p:spPr>
            <a:xfrm>
              <a:off x="8580853" y="1003611"/>
              <a:ext cx="75108" cy="7510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52" name="月 851"/>
            <p:cNvSpPr/>
            <p:nvPr/>
          </p:nvSpPr>
          <p:spPr>
            <a:xfrm rot="16200000">
              <a:off x="8430434" y="1164274"/>
              <a:ext cx="25398" cy="75418"/>
            </a:xfrm>
            <a:prstGeom prst="moon">
              <a:avLst>
                <a:gd name="adj" fmla="val 87500"/>
              </a:avLst>
            </a:pr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53" name="円/楕円 4"/>
            <p:cNvSpPr/>
            <p:nvPr/>
          </p:nvSpPr>
          <p:spPr>
            <a:xfrm>
              <a:off x="8360237" y="1264672"/>
              <a:ext cx="148210" cy="45719"/>
            </a:xfrm>
            <a:custGeom>
              <a:avLst/>
              <a:gdLst/>
              <a:ahLst/>
              <a:cxnLst/>
              <a:rect l="l" t="t" r="r" b="b"/>
              <a:pathLst>
                <a:path w="194934" h="36810">
                  <a:moveTo>
                    <a:pt x="0" y="0"/>
                  </a:moveTo>
                  <a:cubicBezTo>
                    <a:pt x="27202" y="6486"/>
                    <a:pt x="60957" y="9752"/>
                    <a:pt x="97467" y="9752"/>
                  </a:cubicBezTo>
                  <a:cubicBezTo>
                    <a:pt x="133977" y="9752"/>
                    <a:pt x="167732" y="6486"/>
                    <a:pt x="194934" y="0"/>
                  </a:cubicBezTo>
                  <a:cubicBezTo>
                    <a:pt x="186588" y="21408"/>
                    <a:pt x="146006" y="36810"/>
                    <a:pt x="97467" y="36810"/>
                  </a:cubicBezTo>
                  <a:cubicBezTo>
                    <a:pt x="48928" y="36810"/>
                    <a:pt x="8346" y="21408"/>
                    <a:pt x="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54" name="グループ化 853"/>
            <p:cNvGrpSpPr/>
            <p:nvPr/>
          </p:nvGrpSpPr>
          <p:grpSpPr>
            <a:xfrm>
              <a:off x="8121352" y="148199"/>
              <a:ext cx="628846" cy="662016"/>
              <a:chOff x="4504745" y="3608910"/>
              <a:chExt cx="1464936" cy="1542210"/>
            </a:xfrm>
          </p:grpSpPr>
          <p:sp>
            <p:nvSpPr>
              <p:cNvPr id="864" name="台形 863"/>
              <p:cNvSpPr/>
              <p:nvPr/>
            </p:nvSpPr>
            <p:spPr>
              <a:xfrm>
                <a:off x="4578685" y="3952089"/>
                <a:ext cx="1317055" cy="964370"/>
              </a:xfrm>
              <a:prstGeom prst="trapezoid">
                <a:avLst>
                  <a:gd name="adj" fmla="val 61504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5" name="円/楕円 864"/>
              <p:cNvSpPr/>
              <p:nvPr/>
            </p:nvSpPr>
            <p:spPr>
              <a:xfrm>
                <a:off x="4916251" y="3608910"/>
                <a:ext cx="641921" cy="641921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/>
                  </a:gs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6" name="角丸四角形 28"/>
              <p:cNvSpPr/>
              <p:nvPr/>
            </p:nvSpPr>
            <p:spPr>
              <a:xfrm>
                <a:off x="4504745" y="4787748"/>
                <a:ext cx="1464936" cy="363372"/>
              </a:xfrm>
              <a:custGeom>
                <a:avLst/>
                <a:gdLst/>
                <a:ahLst/>
                <a:cxnLst/>
                <a:rect l="l" t="t" r="r" b="b"/>
                <a:pathLst>
                  <a:path w="1824870" h="523606">
                    <a:moveTo>
                      <a:pt x="220256" y="0"/>
                    </a:moveTo>
                    <a:cubicBezTo>
                      <a:pt x="273597" y="0"/>
                      <a:pt x="322509" y="18962"/>
                      <a:pt x="358692" y="52842"/>
                    </a:cubicBezTo>
                    <a:cubicBezTo>
                      <a:pt x="394874" y="18962"/>
                      <a:pt x="443787" y="0"/>
                      <a:pt x="497128" y="0"/>
                    </a:cubicBezTo>
                    <a:cubicBezTo>
                      <a:pt x="550469" y="0"/>
                      <a:pt x="599382" y="18962"/>
                      <a:pt x="635564" y="52842"/>
                    </a:cubicBezTo>
                    <a:cubicBezTo>
                      <a:pt x="671747" y="18962"/>
                      <a:pt x="720659" y="0"/>
                      <a:pt x="774000" y="0"/>
                    </a:cubicBezTo>
                    <a:cubicBezTo>
                      <a:pt x="827341" y="0"/>
                      <a:pt x="876254" y="18962"/>
                      <a:pt x="912436" y="52842"/>
                    </a:cubicBezTo>
                    <a:cubicBezTo>
                      <a:pt x="948619" y="18962"/>
                      <a:pt x="997531" y="0"/>
                      <a:pt x="1050872" y="0"/>
                    </a:cubicBezTo>
                    <a:cubicBezTo>
                      <a:pt x="1104213" y="0"/>
                      <a:pt x="1153126" y="18962"/>
                      <a:pt x="1189308" y="52842"/>
                    </a:cubicBezTo>
                    <a:cubicBezTo>
                      <a:pt x="1225491" y="18962"/>
                      <a:pt x="1274403" y="0"/>
                      <a:pt x="1327744" y="0"/>
                    </a:cubicBezTo>
                    <a:cubicBezTo>
                      <a:pt x="1381085" y="0"/>
                      <a:pt x="1429997" y="18961"/>
                      <a:pt x="1466179" y="52841"/>
                    </a:cubicBezTo>
                    <a:cubicBezTo>
                      <a:pt x="1502361" y="18961"/>
                      <a:pt x="1551274" y="0"/>
                      <a:pt x="1604614" y="0"/>
                    </a:cubicBezTo>
                    <a:cubicBezTo>
                      <a:pt x="1726258" y="0"/>
                      <a:pt x="1824870" y="98612"/>
                      <a:pt x="1824870" y="220256"/>
                    </a:cubicBezTo>
                    <a:cubicBezTo>
                      <a:pt x="1824870" y="247954"/>
                      <a:pt x="1824869" y="275652"/>
                      <a:pt x="1824869" y="303350"/>
                    </a:cubicBezTo>
                    <a:cubicBezTo>
                      <a:pt x="1824869" y="424994"/>
                      <a:pt x="1726257" y="523606"/>
                      <a:pt x="1604613" y="523606"/>
                    </a:cubicBezTo>
                    <a:lnTo>
                      <a:pt x="1604614" y="523605"/>
                    </a:lnTo>
                    <a:cubicBezTo>
                      <a:pt x="1551274" y="523605"/>
                      <a:pt x="1502362" y="504644"/>
                      <a:pt x="1466179" y="470764"/>
                    </a:cubicBezTo>
                    <a:cubicBezTo>
                      <a:pt x="1429997" y="504645"/>
                      <a:pt x="1381085" y="523606"/>
                      <a:pt x="1327743" y="523606"/>
                    </a:cubicBezTo>
                    <a:lnTo>
                      <a:pt x="1327744" y="523605"/>
                    </a:lnTo>
                    <a:cubicBezTo>
                      <a:pt x="1274403" y="523605"/>
                      <a:pt x="1225491" y="504644"/>
                      <a:pt x="1189308" y="470764"/>
                    </a:cubicBezTo>
                    <a:cubicBezTo>
                      <a:pt x="1153126" y="504644"/>
                      <a:pt x="1104213" y="523606"/>
                      <a:pt x="1050871" y="523606"/>
                    </a:cubicBezTo>
                    <a:lnTo>
                      <a:pt x="1050872" y="523605"/>
                    </a:lnTo>
                    <a:cubicBezTo>
                      <a:pt x="997531" y="523605"/>
                      <a:pt x="948619" y="504644"/>
                      <a:pt x="912436" y="470764"/>
                    </a:cubicBezTo>
                    <a:cubicBezTo>
                      <a:pt x="876254" y="504644"/>
                      <a:pt x="827341" y="523606"/>
                      <a:pt x="773999" y="523606"/>
                    </a:cubicBezTo>
                    <a:lnTo>
                      <a:pt x="774000" y="523605"/>
                    </a:lnTo>
                    <a:cubicBezTo>
                      <a:pt x="720659" y="523605"/>
                      <a:pt x="671747" y="504644"/>
                      <a:pt x="635564" y="470764"/>
                    </a:cubicBezTo>
                    <a:cubicBezTo>
                      <a:pt x="599382" y="504644"/>
                      <a:pt x="550468" y="523606"/>
                      <a:pt x="497127" y="523606"/>
                    </a:cubicBezTo>
                    <a:lnTo>
                      <a:pt x="497128" y="523605"/>
                    </a:lnTo>
                    <a:cubicBezTo>
                      <a:pt x="443787" y="523605"/>
                      <a:pt x="394874" y="504644"/>
                      <a:pt x="358692" y="470764"/>
                    </a:cubicBezTo>
                    <a:cubicBezTo>
                      <a:pt x="322509" y="504644"/>
                      <a:pt x="273596" y="523606"/>
                      <a:pt x="220255" y="523606"/>
                    </a:cubicBezTo>
                    <a:lnTo>
                      <a:pt x="220256" y="523605"/>
                    </a:lnTo>
                    <a:cubicBezTo>
                      <a:pt x="98612" y="523605"/>
                      <a:pt x="0" y="424993"/>
                      <a:pt x="0" y="303349"/>
                    </a:cubicBezTo>
                    <a:lnTo>
                      <a:pt x="0" y="220256"/>
                    </a:lnTo>
                    <a:cubicBezTo>
                      <a:pt x="0" y="98612"/>
                      <a:pt x="98612" y="0"/>
                      <a:pt x="220256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ysClr val="window" lastClr="FFFFFF"/>
                  </a:gs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55" name="グループ化 854"/>
            <p:cNvGrpSpPr/>
            <p:nvPr/>
          </p:nvGrpSpPr>
          <p:grpSpPr>
            <a:xfrm>
              <a:off x="8140402" y="1404975"/>
              <a:ext cx="604867" cy="572183"/>
              <a:chOff x="5513616" y="5387877"/>
              <a:chExt cx="604867" cy="572183"/>
            </a:xfrm>
          </p:grpSpPr>
          <p:sp>
            <p:nvSpPr>
              <p:cNvPr id="856" name="片側の 2 つの角を丸めた四角形 855"/>
              <p:cNvSpPr/>
              <p:nvPr/>
            </p:nvSpPr>
            <p:spPr>
              <a:xfrm>
                <a:off x="5513616" y="5426007"/>
                <a:ext cx="604867" cy="534053"/>
              </a:xfrm>
              <a:prstGeom prst="round2SameRect">
                <a:avLst>
                  <a:gd name="adj1" fmla="val 38069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857" name="グループ化 856"/>
              <p:cNvGrpSpPr/>
              <p:nvPr/>
            </p:nvGrpSpPr>
            <p:grpSpPr>
              <a:xfrm>
                <a:off x="5727870" y="5461881"/>
                <a:ext cx="176358" cy="238202"/>
                <a:chOff x="5668526" y="5576019"/>
                <a:chExt cx="227529" cy="307318"/>
              </a:xfrm>
            </p:grpSpPr>
            <p:sp>
              <p:nvSpPr>
                <p:cNvPr id="861" name="角丸四角形 1853"/>
                <p:cNvSpPr/>
                <p:nvPr/>
              </p:nvSpPr>
              <p:spPr>
                <a:xfrm rot="20700000">
                  <a:off x="5681080" y="5576019"/>
                  <a:ext cx="149602" cy="2711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602" h="271141">
                      <a:moveTo>
                        <a:pt x="141447" y="1059"/>
                      </a:moveTo>
                      <a:lnTo>
                        <a:pt x="142079" y="1881"/>
                      </a:lnTo>
                      <a:cubicBezTo>
                        <a:pt x="146651" y="2865"/>
                        <a:pt x="149602" y="7056"/>
                        <a:pt x="149602" y="11936"/>
                      </a:cubicBezTo>
                      <a:cubicBezTo>
                        <a:pt x="149602" y="94390"/>
                        <a:pt x="149601" y="176843"/>
                        <a:pt x="149601" y="259297"/>
                      </a:cubicBezTo>
                      <a:cubicBezTo>
                        <a:pt x="149601" y="265838"/>
                        <a:pt x="144298" y="271141"/>
                        <a:pt x="137757" y="271141"/>
                      </a:cubicBezTo>
                      <a:lnTo>
                        <a:pt x="137758" y="271140"/>
                      </a:lnTo>
                      <a:cubicBezTo>
                        <a:pt x="131217" y="271139"/>
                        <a:pt x="125914" y="265837"/>
                        <a:pt x="125914" y="259296"/>
                      </a:cubicBezTo>
                      <a:lnTo>
                        <a:pt x="125914" y="51652"/>
                      </a:lnTo>
                      <a:cubicBezTo>
                        <a:pt x="91310" y="111587"/>
                        <a:pt x="56705" y="171523"/>
                        <a:pt x="22101" y="231459"/>
                      </a:cubicBezTo>
                      <a:cubicBezTo>
                        <a:pt x="18831" y="237123"/>
                        <a:pt x="11587" y="239064"/>
                        <a:pt x="5922" y="235794"/>
                      </a:cubicBezTo>
                      <a:lnTo>
                        <a:pt x="5923" y="235793"/>
                      </a:lnTo>
                      <a:cubicBezTo>
                        <a:pt x="259" y="232523"/>
                        <a:pt x="-1682" y="225279"/>
                        <a:pt x="1588" y="219614"/>
                      </a:cubicBezTo>
                      <a:lnTo>
                        <a:pt x="125268" y="5394"/>
                      </a:lnTo>
                      <a:cubicBezTo>
                        <a:pt x="127721" y="1147"/>
                        <a:pt x="132407" y="-1007"/>
                        <a:pt x="136876" y="457"/>
                      </a:cubicBezTo>
                      <a:cubicBezTo>
                        <a:pt x="137150" y="103"/>
                        <a:pt x="137453" y="92"/>
                        <a:pt x="137758" y="92"/>
                      </a:cubicBezTo>
                      <a:lnTo>
                        <a:pt x="139462" y="798"/>
                      </a:lnTo>
                      <a:cubicBezTo>
                        <a:pt x="140281" y="449"/>
                        <a:pt x="140872" y="727"/>
                        <a:pt x="141447" y="105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2" name="円/楕円 861"/>
                <p:cNvSpPr/>
                <p:nvPr/>
              </p:nvSpPr>
              <p:spPr>
                <a:xfrm>
                  <a:off x="5801709" y="5788993"/>
                  <a:ext cx="94346" cy="9434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3" name="円/楕円 862"/>
                <p:cNvSpPr/>
                <p:nvPr/>
              </p:nvSpPr>
              <p:spPr>
                <a:xfrm>
                  <a:off x="5668526" y="5782118"/>
                  <a:ext cx="94346" cy="9434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58" name="円/楕円 3"/>
              <p:cNvSpPr/>
              <p:nvPr/>
            </p:nvSpPr>
            <p:spPr>
              <a:xfrm>
                <a:off x="5656117" y="5387877"/>
                <a:ext cx="319862" cy="111231"/>
              </a:xfrm>
              <a:custGeom>
                <a:avLst/>
                <a:gdLst/>
                <a:ahLst/>
                <a:cxnLst/>
                <a:rect l="l" t="t" r="r" b="b"/>
                <a:pathLst>
                  <a:path w="319862" h="77787">
                    <a:moveTo>
                      <a:pt x="41215" y="0"/>
                    </a:moveTo>
                    <a:cubicBezTo>
                      <a:pt x="61114" y="16725"/>
                      <a:pt x="106788" y="28323"/>
                      <a:pt x="159931" y="28323"/>
                    </a:cubicBezTo>
                    <a:cubicBezTo>
                      <a:pt x="213075" y="28323"/>
                      <a:pt x="258748" y="16725"/>
                      <a:pt x="278647" y="0"/>
                    </a:cubicBezTo>
                    <a:cubicBezTo>
                      <a:pt x="304349" y="7682"/>
                      <a:pt x="319862" y="18700"/>
                      <a:pt x="319862" y="30783"/>
                    </a:cubicBezTo>
                    <a:cubicBezTo>
                      <a:pt x="319862" y="56743"/>
                      <a:pt x="248258" y="77787"/>
                      <a:pt x="159931" y="77787"/>
                    </a:cubicBezTo>
                    <a:cubicBezTo>
                      <a:pt x="71604" y="77787"/>
                      <a:pt x="0" y="56743"/>
                      <a:pt x="0" y="30783"/>
                    </a:cubicBezTo>
                    <a:cubicBezTo>
                      <a:pt x="0" y="18700"/>
                      <a:pt x="15513" y="7682"/>
                      <a:pt x="41215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9" name="円/楕円 858"/>
              <p:cNvSpPr/>
              <p:nvPr/>
            </p:nvSpPr>
            <p:spPr>
              <a:xfrm>
                <a:off x="5774941" y="5723052"/>
                <a:ext cx="82214" cy="82212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0" name="円/楕円 859"/>
              <p:cNvSpPr/>
              <p:nvPr/>
            </p:nvSpPr>
            <p:spPr>
              <a:xfrm>
                <a:off x="5774941" y="5856862"/>
                <a:ext cx="82214" cy="82212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867" name="グループ化 866"/>
          <p:cNvGrpSpPr/>
          <p:nvPr/>
        </p:nvGrpSpPr>
        <p:grpSpPr>
          <a:xfrm>
            <a:off x="6476366" y="595084"/>
            <a:ext cx="719603" cy="1828959"/>
            <a:chOff x="9048397" y="148199"/>
            <a:chExt cx="719603" cy="1828959"/>
          </a:xfrm>
        </p:grpSpPr>
        <p:sp>
          <p:nvSpPr>
            <p:cNvPr id="868" name="円/楕円 867"/>
            <p:cNvSpPr/>
            <p:nvPr/>
          </p:nvSpPr>
          <p:spPr>
            <a:xfrm>
              <a:off x="9109079" y="792172"/>
              <a:ext cx="596330" cy="628719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9" name="円/楕円 689"/>
            <p:cNvSpPr/>
            <p:nvPr/>
          </p:nvSpPr>
          <p:spPr>
            <a:xfrm rot="20700000">
              <a:off x="9048397" y="987881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70" name="円/楕円 690"/>
            <p:cNvSpPr/>
            <p:nvPr/>
          </p:nvSpPr>
          <p:spPr>
            <a:xfrm rot="900000" flipH="1">
              <a:off x="9593065" y="987882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71" name="円/楕円 870"/>
            <p:cNvSpPr/>
            <p:nvPr/>
          </p:nvSpPr>
          <p:spPr>
            <a:xfrm>
              <a:off x="9077441" y="654716"/>
              <a:ext cx="659606" cy="656783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2" name="月 871"/>
            <p:cNvSpPr/>
            <p:nvPr/>
          </p:nvSpPr>
          <p:spPr>
            <a:xfrm rot="900000" flipH="1">
              <a:off x="9091998" y="981972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3" name="月 872"/>
            <p:cNvSpPr/>
            <p:nvPr/>
          </p:nvSpPr>
          <p:spPr>
            <a:xfrm rot="709480" flipH="1">
              <a:off x="9128894" y="991858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4" name="月 873"/>
            <p:cNvSpPr/>
            <p:nvPr/>
          </p:nvSpPr>
          <p:spPr>
            <a:xfrm rot="462998" flipH="1">
              <a:off x="9163304" y="1001077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5" name="月 874"/>
            <p:cNvSpPr/>
            <p:nvPr/>
          </p:nvSpPr>
          <p:spPr>
            <a:xfrm rot="500641" flipH="1">
              <a:off x="9203096" y="1027617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6" name="月 875"/>
            <p:cNvSpPr/>
            <p:nvPr/>
          </p:nvSpPr>
          <p:spPr>
            <a:xfrm rot="310121" flipH="1">
              <a:off x="9240889" y="1033161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7" name="月 876"/>
            <p:cNvSpPr/>
            <p:nvPr/>
          </p:nvSpPr>
          <p:spPr>
            <a:xfrm rot="63639" flipH="1">
              <a:off x="9276136" y="1038329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8" name="月 877"/>
            <p:cNvSpPr/>
            <p:nvPr/>
          </p:nvSpPr>
          <p:spPr>
            <a:xfrm rot="20700000">
              <a:off x="9597577" y="981972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9" name="月 878"/>
            <p:cNvSpPr/>
            <p:nvPr/>
          </p:nvSpPr>
          <p:spPr>
            <a:xfrm rot="20890520">
              <a:off x="9560681" y="991858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0" name="月 879"/>
            <p:cNvSpPr/>
            <p:nvPr/>
          </p:nvSpPr>
          <p:spPr>
            <a:xfrm rot="21137002">
              <a:off x="9526271" y="1001077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1" name="月 880"/>
            <p:cNvSpPr/>
            <p:nvPr/>
          </p:nvSpPr>
          <p:spPr>
            <a:xfrm rot="21099359">
              <a:off x="9486479" y="1027617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2" name="月 881"/>
            <p:cNvSpPr/>
            <p:nvPr/>
          </p:nvSpPr>
          <p:spPr>
            <a:xfrm rot="21289879">
              <a:off x="9448686" y="1033161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3" name="月 882"/>
            <p:cNvSpPr/>
            <p:nvPr/>
          </p:nvSpPr>
          <p:spPr>
            <a:xfrm rot="21536361">
              <a:off x="9413439" y="1038329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4" name="片側の 2 つの角を丸めた四角形 883"/>
            <p:cNvSpPr/>
            <p:nvPr/>
          </p:nvSpPr>
          <p:spPr>
            <a:xfrm rot="10800000">
              <a:off x="9338207" y="1271554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85" name="円/楕円 691"/>
            <p:cNvSpPr/>
            <p:nvPr/>
          </p:nvSpPr>
          <p:spPr>
            <a:xfrm>
              <a:off x="9118676" y="734314"/>
              <a:ext cx="579044" cy="651868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86" name="円/楕円 632"/>
            <p:cNvSpPr/>
            <p:nvPr/>
          </p:nvSpPr>
          <p:spPr>
            <a:xfrm>
              <a:off x="9363824" y="1186801"/>
              <a:ext cx="84568" cy="27721"/>
            </a:xfrm>
            <a:custGeom>
              <a:avLst/>
              <a:gdLst>
                <a:gd name="connsiteX0" fmla="*/ 0 w 84568"/>
                <a:gd name="connsiteY0" fmla="*/ 22860 h 45719"/>
                <a:gd name="connsiteX1" fmla="*/ 42284 w 84568"/>
                <a:gd name="connsiteY1" fmla="*/ 0 h 45719"/>
                <a:gd name="connsiteX2" fmla="*/ 84568 w 84568"/>
                <a:gd name="connsiteY2" fmla="*/ 22860 h 45719"/>
                <a:gd name="connsiteX3" fmla="*/ 42284 w 84568"/>
                <a:gd name="connsiteY3" fmla="*/ 45720 h 45719"/>
                <a:gd name="connsiteX4" fmla="*/ 0 w 84568"/>
                <a:gd name="connsiteY4" fmla="*/ 22860 h 45719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4861 h 27721"/>
                <a:gd name="connsiteX1" fmla="*/ 42284 w 84568"/>
                <a:gd name="connsiteY1" fmla="*/ 8195 h 27721"/>
                <a:gd name="connsiteX2" fmla="*/ 84568 w 84568"/>
                <a:gd name="connsiteY2" fmla="*/ 4861 h 27721"/>
                <a:gd name="connsiteX3" fmla="*/ 42284 w 84568"/>
                <a:gd name="connsiteY3" fmla="*/ 27721 h 27721"/>
                <a:gd name="connsiteX4" fmla="*/ 0 w 84568"/>
                <a:gd name="connsiteY4" fmla="*/ 4861 h 2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568" h="27721">
                  <a:moveTo>
                    <a:pt x="0" y="4861"/>
                  </a:moveTo>
                  <a:cubicBezTo>
                    <a:pt x="0" y="-7764"/>
                    <a:pt x="18931" y="8195"/>
                    <a:pt x="42284" y="8195"/>
                  </a:cubicBezTo>
                  <a:cubicBezTo>
                    <a:pt x="65637" y="8195"/>
                    <a:pt x="84568" y="-7764"/>
                    <a:pt x="84568" y="4861"/>
                  </a:cubicBezTo>
                  <a:cubicBezTo>
                    <a:pt x="84568" y="17486"/>
                    <a:pt x="65637" y="27721"/>
                    <a:pt x="42284" y="27721"/>
                  </a:cubicBezTo>
                  <a:cubicBezTo>
                    <a:pt x="18931" y="27721"/>
                    <a:pt x="0" y="17486"/>
                    <a:pt x="0" y="4861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87" name="円/楕円 886"/>
            <p:cNvSpPr/>
            <p:nvPr/>
          </p:nvSpPr>
          <p:spPr>
            <a:xfrm>
              <a:off x="9188635" y="959320"/>
              <a:ext cx="136141" cy="17947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8" name="円/楕円 887"/>
            <p:cNvSpPr/>
            <p:nvPr/>
          </p:nvSpPr>
          <p:spPr>
            <a:xfrm>
              <a:off x="9209396" y="999700"/>
              <a:ext cx="94621" cy="9736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89" name="フリーフォーム 888"/>
            <p:cNvSpPr/>
            <p:nvPr/>
          </p:nvSpPr>
          <p:spPr>
            <a:xfrm>
              <a:off x="9193309" y="944807"/>
              <a:ext cx="126794" cy="71160"/>
            </a:xfrm>
            <a:custGeom>
              <a:avLst/>
              <a:gdLst>
                <a:gd name="connsiteX0" fmla="*/ 57760 w 304206"/>
                <a:gd name="connsiteY0" fmla="*/ 0 h 178653"/>
                <a:gd name="connsiteX1" fmla="*/ 100474 w 304206"/>
                <a:gd name="connsiteY1" fmla="*/ 28774 h 178653"/>
                <a:gd name="connsiteX2" fmla="*/ 103539 w 304206"/>
                <a:gd name="connsiteY2" fmla="*/ 26543 h 178653"/>
                <a:gd name="connsiteX3" fmla="*/ 152103 w 304206"/>
                <a:gd name="connsiteY3" fmla="*/ 15422 h 178653"/>
                <a:gd name="connsiteX4" fmla="*/ 302586 w 304206"/>
                <a:gd name="connsiteY4" fmla="*/ 166496 h 178653"/>
                <a:gd name="connsiteX5" fmla="*/ 304206 w 304206"/>
                <a:gd name="connsiteY5" fmla="*/ 178653 h 178653"/>
                <a:gd name="connsiteX6" fmla="*/ 287175 w 304206"/>
                <a:gd name="connsiteY6" fmla="*/ 145942 h 178653"/>
                <a:gd name="connsiteX7" fmla="*/ 152103 w 304206"/>
                <a:gd name="connsiteY7" fmla="*/ 73492 h 178653"/>
                <a:gd name="connsiteX8" fmla="*/ 17033 w 304206"/>
                <a:gd name="connsiteY8" fmla="*/ 145942 h 178653"/>
                <a:gd name="connsiteX9" fmla="*/ 0 w 304206"/>
                <a:gd name="connsiteY9" fmla="*/ 178653 h 178653"/>
                <a:gd name="connsiteX10" fmla="*/ 1621 w 304206"/>
                <a:gd name="connsiteY10" fmla="*/ 166496 h 178653"/>
                <a:gd name="connsiteX11" fmla="*/ 24842 w 304206"/>
                <a:gd name="connsiteY11" fmla="*/ 108529 h 178653"/>
                <a:gd name="connsiteX12" fmla="*/ 8216 w 304206"/>
                <a:gd name="connsiteY12" fmla="*/ 56904 h 178653"/>
                <a:gd name="connsiteX13" fmla="*/ 49785 w 304206"/>
                <a:gd name="connsiteY13" fmla="*/ 72815 h 178653"/>
                <a:gd name="connsiteX14" fmla="*/ 60792 w 304206"/>
                <a:gd name="connsiteY14" fmla="*/ 57667 h 178653"/>
                <a:gd name="connsiteX15" fmla="*/ 61711 w 304206"/>
                <a:gd name="connsiteY15" fmla="*/ 56998 h 178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4206" h="178653">
                  <a:moveTo>
                    <a:pt x="57760" y="0"/>
                  </a:moveTo>
                  <a:lnTo>
                    <a:pt x="100474" y="28774"/>
                  </a:lnTo>
                  <a:lnTo>
                    <a:pt x="103539" y="26543"/>
                  </a:lnTo>
                  <a:cubicBezTo>
                    <a:pt x="118880" y="19316"/>
                    <a:pt x="135192" y="15422"/>
                    <a:pt x="152103" y="15422"/>
                  </a:cubicBezTo>
                  <a:cubicBezTo>
                    <a:pt x="219752" y="15422"/>
                    <a:pt x="277794" y="77717"/>
                    <a:pt x="302586" y="166496"/>
                  </a:cubicBezTo>
                  <a:lnTo>
                    <a:pt x="304206" y="178653"/>
                  </a:lnTo>
                  <a:lnTo>
                    <a:pt x="287175" y="145942"/>
                  </a:lnTo>
                  <a:cubicBezTo>
                    <a:pt x="252607" y="101179"/>
                    <a:pt x="204853" y="73492"/>
                    <a:pt x="152103" y="73492"/>
                  </a:cubicBezTo>
                  <a:cubicBezTo>
                    <a:pt x="99355" y="73492"/>
                    <a:pt x="51599" y="101179"/>
                    <a:pt x="17033" y="145942"/>
                  </a:cubicBezTo>
                  <a:lnTo>
                    <a:pt x="0" y="178653"/>
                  </a:lnTo>
                  <a:lnTo>
                    <a:pt x="1621" y="166496"/>
                  </a:lnTo>
                  <a:lnTo>
                    <a:pt x="24842" y="108529"/>
                  </a:lnTo>
                  <a:lnTo>
                    <a:pt x="8216" y="56904"/>
                  </a:lnTo>
                  <a:lnTo>
                    <a:pt x="49785" y="72815"/>
                  </a:lnTo>
                  <a:lnTo>
                    <a:pt x="60792" y="57667"/>
                  </a:lnTo>
                  <a:lnTo>
                    <a:pt x="61711" y="56998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0" name="円/楕円 889"/>
            <p:cNvSpPr/>
            <p:nvPr/>
          </p:nvSpPr>
          <p:spPr>
            <a:xfrm>
              <a:off x="9225549" y="1013912"/>
              <a:ext cx="62314" cy="64118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91" name="円/楕円 890"/>
            <p:cNvSpPr/>
            <p:nvPr/>
          </p:nvSpPr>
          <p:spPr>
            <a:xfrm>
              <a:off x="9233903" y="1006443"/>
              <a:ext cx="44305" cy="4558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92" name="円/楕円 891"/>
            <p:cNvSpPr/>
            <p:nvPr/>
          </p:nvSpPr>
          <p:spPr>
            <a:xfrm flipV="1">
              <a:off x="9224248" y="1049992"/>
              <a:ext cx="28572" cy="2730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93" name="円/楕円 892"/>
            <p:cNvSpPr/>
            <p:nvPr/>
          </p:nvSpPr>
          <p:spPr>
            <a:xfrm flipH="1">
              <a:off x="9483326" y="959320"/>
              <a:ext cx="136141" cy="17947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4" name="円/楕円 893"/>
            <p:cNvSpPr/>
            <p:nvPr/>
          </p:nvSpPr>
          <p:spPr>
            <a:xfrm flipH="1">
              <a:off x="9504086" y="999700"/>
              <a:ext cx="94621" cy="9736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95" name="フリーフォーム 894"/>
            <p:cNvSpPr/>
            <p:nvPr/>
          </p:nvSpPr>
          <p:spPr>
            <a:xfrm flipH="1">
              <a:off x="9487999" y="944807"/>
              <a:ext cx="126794" cy="71160"/>
            </a:xfrm>
            <a:custGeom>
              <a:avLst/>
              <a:gdLst>
                <a:gd name="connsiteX0" fmla="*/ 57760 w 304206"/>
                <a:gd name="connsiteY0" fmla="*/ 0 h 178653"/>
                <a:gd name="connsiteX1" fmla="*/ 100474 w 304206"/>
                <a:gd name="connsiteY1" fmla="*/ 28774 h 178653"/>
                <a:gd name="connsiteX2" fmla="*/ 103539 w 304206"/>
                <a:gd name="connsiteY2" fmla="*/ 26543 h 178653"/>
                <a:gd name="connsiteX3" fmla="*/ 152103 w 304206"/>
                <a:gd name="connsiteY3" fmla="*/ 15422 h 178653"/>
                <a:gd name="connsiteX4" fmla="*/ 302586 w 304206"/>
                <a:gd name="connsiteY4" fmla="*/ 166496 h 178653"/>
                <a:gd name="connsiteX5" fmla="*/ 304206 w 304206"/>
                <a:gd name="connsiteY5" fmla="*/ 178653 h 178653"/>
                <a:gd name="connsiteX6" fmla="*/ 287175 w 304206"/>
                <a:gd name="connsiteY6" fmla="*/ 145942 h 178653"/>
                <a:gd name="connsiteX7" fmla="*/ 152103 w 304206"/>
                <a:gd name="connsiteY7" fmla="*/ 73492 h 178653"/>
                <a:gd name="connsiteX8" fmla="*/ 17033 w 304206"/>
                <a:gd name="connsiteY8" fmla="*/ 145942 h 178653"/>
                <a:gd name="connsiteX9" fmla="*/ 0 w 304206"/>
                <a:gd name="connsiteY9" fmla="*/ 178653 h 178653"/>
                <a:gd name="connsiteX10" fmla="*/ 1621 w 304206"/>
                <a:gd name="connsiteY10" fmla="*/ 166496 h 178653"/>
                <a:gd name="connsiteX11" fmla="*/ 24842 w 304206"/>
                <a:gd name="connsiteY11" fmla="*/ 108529 h 178653"/>
                <a:gd name="connsiteX12" fmla="*/ 8216 w 304206"/>
                <a:gd name="connsiteY12" fmla="*/ 56904 h 178653"/>
                <a:gd name="connsiteX13" fmla="*/ 49785 w 304206"/>
                <a:gd name="connsiteY13" fmla="*/ 72815 h 178653"/>
                <a:gd name="connsiteX14" fmla="*/ 60792 w 304206"/>
                <a:gd name="connsiteY14" fmla="*/ 57667 h 178653"/>
                <a:gd name="connsiteX15" fmla="*/ 61711 w 304206"/>
                <a:gd name="connsiteY15" fmla="*/ 56998 h 178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4206" h="178653">
                  <a:moveTo>
                    <a:pt x="57760" y="0"/>
                  </a:moveTo>
                  <a:lnTo>
                    <a:pt x="100474" y="28774"/>
                  </a:lnTo>
                  <a:lnTo>
                    <a:pt x="103539" y="26543"/>
                  </a:lnTo>
                  <a:cubicBezTo>
                    <a:pt x="118880" y="19316"/>
                    <a:pt x="135192" y="15422"/>
                    <a:pt x="152103" y="15422"/>
                  </a:cubicBezTo>
                  <a:cubicBezTo>
                    <a:pt x="219752" y="15422"/>
                    <a:pt x="277794" y="77717"/>
                    <a:pt x="302586" y="166496"/>
                  </a:cubicBezTo>
                  <a:lnTo>
                    <a:pt x="304206" y="178653"/>
                  </a:lnTo>
                  <a:lnTo>
                    <a:pt x="287175" y="145942"/>
                  </a:lnTo>
                  <a:cubicBezTo>
                    <a:pt x="252607" y="101179"/>
                    <a:pt x="204853" y="73492"/>
                    <a:pt x="152103" y="73492"/>
                  </a:cubicBezTo>
                  <a:cubicBezTo>
                    <a:pt x="99355" y="73492"/>
                    <a:pt x="51599" y="101179"/>
                    <a:pt x="17033" y="145942"/>
                  </a:cubicBezTo>
                  <a:lnTo>
                    <a:pt x="0" y="178653"/>
                  </a:lnTo>
                  <a:lnTo>
                    <a:pt x="1621" y="166496"/>
                  </a:lnTo>
                  <a:lnTo>
                    <a:pt x="24842" y="108529"/>
                  </a:lnTo>
                  <a:lnTo>
                    <a:pt x="8216" y="56904"/>
                  </a:lnTo>
                  <a:lnTo>
                    <a:pt x="49785" y="72815"/>
                  </a:lnTo>
                  <a:lnTo>
                    <a:pt x="60792" y="57667"/>
                  </a:lnTo>
                  <a:lnTo>
                    <a:pt x="61711" y="56998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6" name="円/楕円 895"/>
            <p:cNvSpPr/>
            <p:nvPr/>
          </p:nvSpPr>
          <p:spPr>
            <a:xfrm flipH="1">
              <a:off x="9520239" y="1013912"/>
              <a:ext cx="62314" cy="64118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97" name="円/楕円 896"/>
            <p:cNvSpPr/>
            <p:nvPr/>
          </p:nvSpPr>
          <p:spPr>
            <a:xfrm flipH="1">
              <a:off x="9529894" y="1006443"/>
              <a:ext cx="44305" cy="4558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98" name="円/楕円 897"/>
            <p:cNvSpPr/>
            <p:nvPr/>
          </p:nvSpPr>
          <p:spPr>
            <a:xfrm flipH="1" flipV="1">
              <a:off x="9555282" y="1049992"/>
              <a:ext cx="28572" cy="2730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99" name="月 316"/>
            <p:cNvSpPr/>
            <p:nvPr/>
          </p:nvSpPr>
          <p:spPr>
            <a:xfrm rot="5400000">
              <a:off x="9226772" y="843344"/>
              <a:ext cx="45719" cy="177147"/>
            </a:xfrm>
            <a:custGeom>
              <a:avLst/>
              <a:gdLst>
                <a:gd name="connsiteX0" fmla="*/ 45719 w 45719"/>
                <a:gd name="connsiteY0" fmla="*/ 182762 h 182762"/>
                <a:gd name="connsiteX1" fmla="*/ 0 w 45719"/>
                <a:gd name="connsiteY1" fmla="*/ 91381 h 182762"/>
                <a:gd name="connsiteX2" fmla="*/ 45719 w 45719"/>
                <a:gd name="connsiteY2" fmla="*/ 0 h 182762"/>
                <a:gd name="connsiteX3" fmla="*/ 13270 w 45719"/>
                <a:gd name="connsiteY3" fmla="*/ 91381 h 182762"/>
                <a:gd name="connsiteX4" fmla="*/ 45719 w 45719"/>
                <a:gd name="connsiteY4" fmla="*/ 182762 h 182762"/>
                <a:gd name="connsiteX0" fmla="*/ 45719 w 46081"/>
                <a:gd name="connsiteY0" fmla="*/ 182762 h 187468"/>
                <a:gd name="connsiteX1" fmla="*/ 0 w 46081"/>
                <a:gd name="connsiteY1" fmla="*/ 91381 h 187468"/>
                <a:gd name="connsiteX2" fmla="*/ 45719 w 46081"/>
                <a:gd name="connsiteY2" fmla="*/ 0 h 187468"/>
                <a:gd name="connsiteX3" fmla="*/ 13270 w 46081"/>
                <a:gd name="connsiteY3" fmla="*/ 91381 h 187468"/>
                <a:gd name="connsiteX4" fmla="*/ 45719 w 46081"/>
                <a:gd name="connsiteY4" fmla="*/ 182762 h 187468"/>
                <a:gd name="connsiteX0" fmla="*/ 45719 w 46362"/>
                <a:gd name="connsiteY0" fmla="*/ 182762 h 183687"/>
                <a:gd name="connsiteX1" fmla="*/ 0 w 46362"/>
                <a:gd name="connsiteY1" fmla="*/ 91381 h 183687"/>
                <a:gd name="connsiteX2" fmla="*/ 45719 w 46362"/>
                <a:gd name="connsiteY2" fmla="*/ 0 h 183687"/>
                <a:gd name="connsiteX3" fmla="*/ 13270 w 46362"/>
                <a:gd name="connsiteY3" fmla="*/ 91381 h 183687"/>
                <a:gd name="connsiteX4" fmla="*/ 45719 w 46362"/>
                <a:gd name="connsiteY4" fmla="*/ 182762 h 183687"/>
                <a:gd name="connsiteX0" fmla="*/ 45719 w 46391"/>
                <a:gd name="connsiteY0" fmla="*/ 183470 h 184395"/>
                <a:gd name="connsiteX1" fmla="*/ 0 w 46391"/>
                <a:gd name="connsiteY1" fmla="*/ 92089 h 184395"/>
                <a:gd name="connsiteX2" fmla="*/ 45719 w 46391"/>
                <a:gd name="connsiteY2" fmla="*/ 708 h 184395"/>
                <a:gd name="connsiteX3" fmla="*/ 13270 w 46391"/>
                <a:gd name="connsiteY3" fmla="*/ 92089 h 184395"/>
                <a:gd name="connsiteX4" fmla="*/ 45719 w 46391"/>
                <a:gd name="connsiteY4" fmla="*/ 183470 h 184395"/>
                <a:gd name="connsiteX0" fmla="*/ 45719 w 46441"/>
                <a:gd name="connsiteY0" fmla="*/ 183470 h 184395"/>
                <a:gd name="connsiteX1" fmla="*/ 0 w 46441"/>
                <a:gd name="connsiteY1" fmla="*/ 92089 h 184395"/>
                <a:gd name="connsiteX2" fmla="*/ 45719 w 46441"/>
                <a:gd name="connsiteY2" fmla="*/ 708 h 184395"/>
                <a:gd name="connsiteX3" fmla="*/ 13270 w 46441"/>
                <a:gd name="connsiteY3" fmla="*/ 92089 h 184395"/>
                <a:gd name="connsiteX4" fmla="*/ 45719 w 46441"/>
                <a:gd name="connsiteY4" fmla="*/ 183470 h 184395"/>
                <a:gd name="connsiteX0" fmla="*/ 45719 w 46441"/>
                <a:gd name="connsiteY0" fmla="*/ 184037 h 185644"/>
                <a:gd name="connsiteX1" fmla="*/ 0 w 46441"/>
                <a:gd name="connsiteY1" fmla="*/ 92656 h 185644"/>
                <a:gd name="connsiteX2" fmla="*/ 45719 w 46441"/>
                <a:gd name="connsiteY2" fmla="*/ 1275 h 185644"/>
                <a:gd name="connsiteX3" fmla="*/ 13270 w 46441"/>
                <a:gd name="connsiteY3" fmla="*/ 92656 h 185644"/>
                <a:gd name="connsiteX4" fmla="*/ 45719 w 46441"/>
                <a:gd name="connsiteY4" fmla="*/ 184037 h 185644"/>
                <a:gd name="connsiteX0" fmla="*/ 45719 w 46399"/>
                <a:gd name="connsiteY0" fmla="*/ 184037 h 185644"/>
                <a:gd name="connsiteX1" fmla="*/ 0 w 46399"/>
                <a:gd name="connsiteY1" fmla="*/ 92656 h 185644"/>
                <a:gd name="connsiteX2" fmla="*/ 45719 w 46399"/>
                <a:gd name="connsiteY2" fmla="*/ 1275 h 185644"/>
                <a:gd name="connsiteX3" fmla="*/ 13270 w 46399"/>
                <a:gd name="connsiteY3" fmla="*/ 92656 h 185644"/>
                <a:gd name="connsiteX4" fmla="*/ 45719 w 46399"/>
                <a:gd name="connsiteY4" fmla="*/ 184037 h 185644"/>
                <a:gd name="connsiteX0" fmla="*/ 45719 w 46399"/>
                <a:gd name="connsiteY0" fmla="*/ 184037 h 184841"/>
                <a:gd name="connsiteX1" fmla="*/ 0 w 46399"/>
                <a:gd name="connsiteY1" fmla="*/ 92656 h 184841"/>
                <a:gd name="connsiteX2" fmla="*/ 45719 w 46399"/>
                <a:gd name="connsiteY2" fmla="*/ 1275 h 184841"/>
                <a:gd name="connsiteX3" fmla="*/ 13270 w 46399"/>
                <a:gd name="connsiteY3" fmla="*/ 92656 h 184841"/>
                <a:gd name="connsiteX4" fmla="*/ 45719 w 46399"/>
                <a:gd name="connsiteY4" fmla="*/ 184037 h 184841"/>
                <a:gd name="connsiteX0" fmla="*/ 45719 w 46053"/>
                <a:gd name="connsiteY0" fmla="*/ 183466 h 184270"/>
                <a:gd name="connsiteX1" fmla="*/ 0 w 46053"/>
                <a:gd name="connsiteY1" fmla="*/ 92085 h 184270"/>
                <a:gd name="connsiteX2" fmla="*/ 45719 w 46053"/>
                <a:gd name="connsiteY2" fmla="*/ 704 h 184270"/>
                <a:gd name="connsiteX3" fmla="*/ 13270 w 46053"/>
                <a:gd name="connsiteY3" fmla="*/ 92085 h 184270"/>
                <a:gd name="connsiteX4" fmla="*/ 45719 w 46053"/>
                <a:gd name="connsiteY4" fmla="*/ 183466 h 184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53" h="184270">
                  <a:moveTo>
                    <a:pt x="45719" y="183466"/>
                  </a:moveTo>
                  <a:cubicBezTo>
                    <a:pt x="41497" y="188789"/>
                    <a:pt x="0" y="168747"/>
                    <a:pt x="0" y="92085"/>
                  </a:cubicBezTo>
                  <a:cubicBezTo>
                    <a:pt x="0" y="15423"/>
                    <a:pt x="41772" y="-4190"/>
                    <a:pt x="45719" y="704"/>
                  </a:cubicBezTo>
                  <a:cubicBezTo>
                    <a:pt x="49666" y="5598"/>
                    <a:pt x="13756" y="23769"/>
                    <a:pt x="13270" y="92085"/>
                  </a:cubicBezTo>
                  <a:cubicBezTo>
                    <a:pt x="12784" y="160401"/>
                    <a:pt x="49941" y="178143"/>
                    <a:pt x="45719" y="18346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00" name="月 316"/>
            <p:cNvSpPr/>
            <p:nvPr/>
          </p:nvSpPr>
          <p:spPr>
            <a:xfrm rot="5400000">
              <a:off x="9533953" y="843344"/>
              <a:ext cx="45719" cy="177147"/>
            </a:xfrm>
            <a:custGeom>
              <a:avLst/>
              <a:gdLst>
                <a:gd name="connsiteX0" fmla="*/ 45719 w 45719"/>
                <a:gd name="connsiteY0" fmla="*/ 182762 h 182762"/>
                <a:gd name="connsiteX1" fmla="*/ 0 w 45719"/>
                <a:gd name="connsiteY1" fmla="*/ 91381 h 182762"/>
                <a:gd name="connsiteX2" fmla="*/ 45719 w 45719"/>
                <a:gd name="connsiteY2" fmla="*/ 0 h 182762"/>
                <a:gd name="connsiteX3" fmla="*/ 13270 w 45719"/>
                <a:gd name="connsiteY3" fmla="*/ 91381 h 182762"/>
                <a:gd name="connsiteX4" fmla="*/ 45719 w 45719"/>
                <a:gd name="connsiteY4" fmla="*/ 182762 h 182762"/>
                <a:gd name="connsiteX0" fmla="*/ 45719 w 46081"/>
                <a:gd name="connsiteY0" fmla="*/ 182762 h 187468"/>
                <a:gd name="connsiteX1" fmla="*/ 0 w 46081"/>
                <a:gd name="connsiteY1" fmla="*/ 91381 h 187468"/>
                <a:gd name="connsiteX2" fmla="*/ 45719 w 46081"/>
                <a:gd name="connsiteY2" fmla="*/ 0 h 187468"/>
                <a:gd name="connsiteX3" fmla="*/ 13270 w 46081"/>
                <a:gd name="connsiteY3" fmla="*/ 91381 h 187468"/>
                <a:gd name="connsiteX4" fmla="*/ 45719 w 46081"/>
                <a:gd name="connsiteY4" fmla="*/ 182762 h 187468"/>
                <a:gd name="connsiteX0" fmla="*/ 45719 w 46362"/>
                <a:gd name="connsiteY0" fmla="*/ 182762 h 183687"/>
                <a:gd name="connsiteX1" fmla="*/ 0 w 46362"/>
                <a:gd name="connsiteY1" fmla="*/ 91381 h 183687"/>
                <a:gd name="connsiteX2" fmla="*/ 45719 w 46362"/>
                <a:gd name="connsiteY2" fmla="*/ 0 h 183687"/>
                <a:gd name="connsiteX3" fmla="*/ 13270 w 46362"/>
                <a:gd name="connsiteY3" fmla="*/ 91381 h 183687"/>
                <a:gd name="connsiteX4" fmla="*/ 45719 w 46362"/>
                <a:gd name="connsiteY4" fmla="*/ 182762 h 183687"/>
                <a:gd name="connsiteX0" fmla="*/ 45719 w 46391"/>
                <a:gd name="connsiteY0" fmla="*/ 183470 h 184395"/>
                <a:gd name="connsiteX1" fmla="*/ 0 w 46391"/>
                <a:gd name="connsiteY1" fmla="*/ 92089 h 184395"/>
                <a:gd name="connsiteX2" fmla="*/ 45719 w 46391"/>
                <a:gd name="connsiteY2" fmla="*/ 708 h 184395"/>
                <a:gd name="connsiteX3" fmla="*/ 13270 w 46391"/>
                <a:gd name="connsiteY3" fmla="*/ 92089 h 184395"/>
                <a:gd name="connsiteX4" fmla="*/ 45719 w 46391"/>
                <a:gd name="connsiteY4" fmla="*/ 183470 h 184395"/>
                <a:gd name="connsiteX0" fmla="*/ 45719 w 46441"/>
                <a:gd name="connsiteY0" fmla="*/ 183470 h 184395"/>
                <a:gd name="connsiteX1" fmla="*/ 0 w 46441"/>
                <a:gd name="connsiteY1" fmla="*/ 92089 h 184395"/>
                <a:gd name="connsiteX2" fmla="*/ 45719 w 46441"/>
                <a:gd name="connsiteY2" fmla="*/ 708 h 184395"/>
                <a:gd name="connsiteX3" fmla="*/ 13270 w 46441"/>
                <a:gd name="connsiteY3" fmla="*/ 92089 h 184395"/>
                <a:gd name="connsiteX4" fmla="*/ 45719 w 46441"/>
                <a:gd name="connsiteY4" fmla="*/ 183470 h 184395"/>
                <a:gd name="connsiteX0" fmla="*/ 45719 w 46441"/>
                <a:gd name="connsiteY0" fmla="*/ 184037 h 185644"/>
                <a:gd name="connsiteX1" fmla="*/ 0 w 46441"/>
                <a:gd name="connsiteY1" fmla="*/ 92656 h 185644"/>
                <a:gd name="connsiteX2" fmla="*/ 45719 w 46441"/>
                <a:gd name="connsiteY2" fmla="*/ 1275 h 185644"/>
                <a:gd name="connsiteX3" fmla="*/ 13270 w 46441"/>
                <a:gd name="connsiteY3" fmla="*/ 92656 h 185644"/>
                <a:gd name="connsiteX4" fmla="*/ 45719 w 46441"/>
                <a:gd name="connsiteY4" fmla="*/ 184037 h 185644"/>
                <a:gd name="connsiteX0" fmla="*/ 45719 w 46399"/>
                <a:gd name="connsiteY0" fmla="*/ 184037 h 185644"/>
                <a:gd name="connsiteX1" fmla="*/ 0 w 46399"/>
                <a:gd name="connsiteY1" fmla="*/ 92656 h 185644"/>
                <a:gd name="connsiteX2" fmla="*/ 45719 w 46399"/>
                <a:gd name="connsiteY2" fmla="*/ 1275 h 185644"/>
                <a:gd name="connsiteX3" fmla="*/ 13270 w 46399"/>
                <a:gd name="connsiteY3" fmla="*/ 92656 h 185644"/>
                <a:gd name="connsiteX4" fmla="*/ 45719 w 46399"/>
                <a:gd name="connsiteY4" fmla="*/ 184037 h 185644"/>
                <a:gd name="connsiteX0" fmla="*/ 45719 w 46399"/>
                <a:gd name="connsiteY0" fmla="*/ 184037 h 184841"/>
                <a:gd name="connsiteX1" fmla="*/ 0 w 46399"/>
                <a:gd name="connsiteY1" fmla="*/ 92656 h 184841"/>
                <a:gd name="connsiteX2" fmla="*/ 45719 w 46399"/>
                <a:gd name="connsiteY2" fmla="*/ 1275 h 184841"/>
                <a:gd name="connsiteX3" fmla="*/ 13270 w 46399"/>
                <a:gd name="connsiteY3" fmla="*/ 92656 h 184841"/>
                <a:gd name="connsiteX4" fmla="*/ 45719 w 46399"/>
                <a:gd name="connsiteY4" fmla="*/ 184037 h 184841"/>
                <a:gd name="connsiteX0" fmla="*/ 45719 w 46053"/>
                <a:gd name="connsiteY0" fmla="*/ 183466 h 184270"/>
                <a:gd name="connsiteX1" fmla="*/ 0 w 46053"/>
                <a:gd name="connsiteY1" fmla="*/ 92085 h 184270"/>
                <a:gd name="connsiteX2" fmla="*/ 45719 w 46053"/>
                <a:gd name="connsiteY2" fmla="*/ 704 h 184270"/>
                <a:gd name="connsiteX3" fmla="*/ 13270 w 46053"/>
                <a:gd name="connsiteY3" fmla="*/ 92085 h 184270"/>
                <a:gd name="connsiteX4" fmla="*/ 45719 w 46053"/>
                <a:gd name="connsiteY4" fmla="*/ 183466 h 184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53" h="184270">
                  <a:moveTo>
                    <a:pt x="45719" y="183466"/>
                  </a:moveTo>
                  <a:cubicBezTo>
                    <a:pt x="41497" y="188789"/>
                    <a:pt x="0" y="168747"/>
                    <a:pt x="0" y="92085"/>
                  </a:cubicBezTo>
                  <a:cubicBezTo>
                    <a:pt x="0" y="15423"/>
                    <a:pt x="41772" y="-4190"/>
                    <a:pt x="45719" y="704"/>
                  </a:cubicBezTo>
                  <a:cubicBezTo>
                    <a:pt x="49666" y="5598"/>
                    <a:pt x="13756" y="23769"/>
                    <a:pt x="13270" y="92085"/>
                  </a:cubicBezTo>
                  <a:cubicBezTo>
                    <a:pt x="12784" y="160401"/>
                    <a:pt x="49941" y="178143"/>
                    <a:pt x="45719" y="18346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01" name="円/楕円 4"/>
            <p:cNvSpPr/>
            <p:nvPr/>
          </p:nvSpPr>
          <p:spPr>
            <a:xfrm>
              <a:off x="9331555" y="1245907"/>
              <a:ext cx="162612" cy="87719"/>
            </a:xfrm>
            <a:custGeom>
              <a:avLst/>
              <a:gdLst/>
              <a:ahLst/>
              <a:cxnLst/>
              <a:rect l="l" t="t" r="r" b="b"/>
              <a:pathLst>
                <a:path w="194934" h="36810">
                  <a:moveTo>
                    <a:pt x="0" y="0"/>
                  </a:moveTo>
                  <a:cubicBezTo>
                    <a:pt x="27202" y="6486"/>
                    <a:pt x="60957" y="9752"/>
                    <a:pt x="97467" y="9752"/>
                  </a:cubicBezTo>
                  <a:cubicBezTo>
                    <a:pt x="133977" y="9752"/>
                    <a:pt x="167732" y="6486"/>
                    <a:pt x="194934" y="0"/>
                  </a:cubicBezTo>
                  <a:cubicBezTo>
                    <a:pt x="186588" y="21408"/>
                    <a:pt x="146006" y="36810"/>
                    <a:pt x="97467" y="36810"/>
                  </a:cubicBezTo>
                  <a:cubicBezTo>
                    <a:pt x="48928" y="36810"/>
                    <a:pt x="8346" y="21408"/>
                    <a:pt x="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02" name="グループ化 901"/>
            <p:cNvGrpSpPr/>
            <p:nvPr/>
          </p:nvGrpSpPr>
          <p:grpSpPr>
            <a:xfrm>
              <a:off x="9086934" y="148199"/>
              <a:ext cx="628846" cy="662016"/>
              <a:chOff x="4504745" y="3608910"/>
              <a:chExt cx="1464936" cy="1542210"/>
            </a:xfrm>
          </p:grpSpPr>
          <p:sp>
            <p:nvSpPr>
              <p:cNvPr id="912" name="台形 911"/>
              <p:cNvSpPr/>
              <p:nvPr/>
            </p:nvSpPr>
            <p:spPr>
              <a:xfrm>
                <a:off x="4578685" y="3952089"/>
                <a:ext cx="1317055" cy="964370"/>
              </a:xfrm>
              <a:prstGeom prst="trapezoid">
                <a:avLst>
                  <a:gd name="adj" fmla="val 61504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3" name="円/楕円 912"/>
              <p:cNvSpPr/>
              <p:nvPr/>
            </p:nvSpPr>
            <p:spPr>
              <a:xfrm>
                <a:off x="4916251" y="3608910"/>
                <a:ext cx="641921" cy="641921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/>
                  </a:gs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4" name="角丸四角形 28"/>
              <p:cNvSpPr/>
              <p:nvPr/>
            </p:nvSpPr>
            <p:spPr>
              <a:xfrm>
                <a:off x="4504745" y="4787748"/>
                <a:ext cx="1464936" cy="363372"/>
              </a:xfrm>
              <a:custGeom>
                <a:avLst/>
                <a:gdLst/>
                <a:ahLst/>
                <a:cxnLst/>
                <a:rect l="l" t="t" r="r" b="b"/>
                <a:pathLst>
                  <a:path w="1824870" h="523606">
                    <a:moveTo>
                      <a:pt x="220256" y="0"/>
                    </a:moveTo>
                    <a:cubicBezTo>
                      <a:pt x="273597" y="0"/>
                      <a:pt x="322509" y="18962"/>
                      <a:pt x="358692" y="52842"/>
                    </a:cubicBezTo>
                    <a:cubicBezTo>
                      <a:pt x="394874" y="18962"/>
                      <a:pt x="443787" y="0"/>
                      <a:pt x="497128" y="0"/>
                    </a:cubicBezTo>
                    <a:cubicBezTo>
                      <a:pt x="550469" y="0"/>
                      <a:pt x="599382" y="18962"/>
                      <a:pt x="635564" y="52842"/>
                    </a:cubicBezTo>
                    <a:cubicBezTo>
                      <a:pt x="671747" y="18962"/>
                      <a:pt x="720659" y="0"/>
                      <a:pt x="774000" y="0"/>
                    </a:cubicBezTo>
                    <a:cubicBezTo>
                      <a:pt x="827341" y="0"/>
                      <a:pt x="876254" y="18962"/>
                      <a:pt x="912436" y="52842"/>
                    </a:cubicBezTo>
                    <a:cubicBezTo>
                      <a:pt x="948619" y="18962"/>
                      <a:pt x="997531" y="0"/>
                      <a:pt x="1050872" y="0"/>
                    </a:cubicBezTo>
                    <a:cubicBezTo>
                      <a:pt x="1104213" y="0"/>
                      <a:pt x="1153126" y="18962"/>
                      <a:pt x="1189308" y="52842"/>
                    </a:cubicBezTo>
                    <a:cubicBezTo>
                      <a:pt x="1225491" y="18962"/>
                      <a:pt x="1274403" y="0"/>
                      <a:pt x="1327744" y="0"/>
                    </a:cubicBezTo>
                    <a:cubicBezTo>
                      <a:pt x="1381085" y="0"/>
                      <a:pt x="1429997" y="18961"/>
                      <a:pt x="1466179" y="52841"/>
                    </a:cubicBezTo>
                    <a:cubicBezTo>
                      <a:pt x="1502361" y="18961"/>
                      <a:pt x="1551274" y="0"/>
                      <a:pt x="1604614" y="0"/>
                    </a:cubicBezTo>
                    <a:cubicBezTo>
                      <a:pt x="1726258" y="0"/>
                      <a:pt x="1824870" y="98612"/>
                      <a:pt x="1824870" y="220256"/>
                    </a:cubicBezTo>
                    <a:cubicBezTo>
                      <a:pt x="1824870" y="247954"/>
                      <a:pt x="1824869" y="275652"/>
                      <a:pt x="1824869" y="303350"/>
                    </a:cubicBezTo>
                    <a:cubicBezTo>
                      <a:pt x="1824869" y="424994"/>
                      <a:pt x="1726257" y="523606"/>
                      <a:pt x="1604613" y="523606"/>
                    </a:cubicBezTo>
                    <a:lnTo>
                      <a:pt x="1604614" y="523605"/>
                    </a:lnTo>
                    <a:cubicBezTo>
                      <a:pt x="1551274" y="523605"/>
                      <a:pt x="1502362" y="504644"/>
                      <a:pt x="1466179" y="470764"/>
                    </a:cubicBezTo>
                    <a:cubicBezTo>
                      <a:pt x="1429997" y="504645"/>
                      <a:pt x="1381085" y="523606"/>
                      <a:pt x="1327743" y="523606"/>
                    </a:cubicBezTo>
                    <a:lnTo>
                      <a:pt x="1327744" y="523605"/>
                    </a:lnTo>
                    <a:cubicBezTo>
                      <a:pt x="1274403" y="523605"/>
                      <a:pt x="1225491" y="504644"/>
                      <a:pt x="1189308" y="470764"/>
                    </a:cubicBezTo>
                    <a:cubicBezTo>
                      <a:pt x="1153126" y="504644"/>
                      <a:pt x="1104213" y="523606"/>
                      <a:pt x="1050871" y="523606"/>
                    </a:cubicBezTo>
                    <a:lnTo>
                      <a:pt x="1050872" y="523605"/>
                    </a:lnTo>
                    <a:cubicBezTo>
                      <a:pt x="997531" y="523605"/>
                      <a:pt x="948619" y="504644"/>
                      <a:pt x="912436" y="470764"/>
                    </a:cubicBezTo>
                    <a:cubicBezTo>
                      <a:pt x="876254" y="504644"/>
                      <a:pt x="827341" y="523606"/>
                      <a:pt x="773999" y="523606"/>
                    </a:cubicBezTo>
                    <a:lnTo>
                      <a:pt x="774000" y="523605"/>
                    </a:lnTo>
                    <a:cubicBezTo>
                      <a:pt x="720659" y="523605"/>
                      <a:pt x="671747" y="504644"/>
                      <a:pt x="635564" y="470764"/>
                    </a:cubicBezTo>
                    <a:cubicBezTo>
                      <a:pt x="599382" y="504644"/>
                      <a:pt x="550468" y="523606"/>
                      <a:pt x="497127" y="523606"/>
                    </a:cubicBezTo>
                    <a:lnTo>
                      <a:pt x="497128" y="523605"/>
                    </a:lnTo>
                    <a:cubicBezTo>
                      <a:pt x="443787" y="523605"/>
                      <a:pt x="394874" y="504644"/>
                      <a:pt x="358692" y="470764"/>
                    </a:cubicBezTo>
                    <a:cubicBezTo>
                      <a:pt x="322509" y="504644"/>
                      <a:pt x="273596" y="523606"/>
                      <a:pt x="220255" y="523606"/>
                    </a:cubicBezTo>
                    <a:lnTo>
                      <a:pt x="220256" y="523605"/>
                    </a:lnTo>
                    <a:cubicBezTo>
                      <a:pt x="98612" y="523605"/>
                      <a:pt x="0" y="424993"/>
                      <a:pt x="0" y="303349"/>
                    </a:cubicBezTo>
                    <a:lnTo>
                      <a:pt x="0" y="220256"/>
                    </a:lnTo>
                    <a:cubicBezTo>
                      <a:pt x="0" y="98612"/>
                      <a:pt x="98612" y="0"/>
                      <a:pt x="220256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ysClr val="window" lastClr="FFFFFF"/>
                  </a:gs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03" name="グループ化 902"/>
            <p:cNvGrpSpPr/>
            <p:nvPr/>
          </p:nvGrpSpPr>
          <p:grpSpPr>
            <a:xfrm>
              <a:off x="9106604" y="1404975"/>
              <a:ext cx="604867" cy="572183"/>
              <a:chOff x="5513616" y="5387877"/>
              <a:chExt cx="604867" cy="572183"/>
            </a:xfrm>
          </p:grpSpPr>
          <p:sp>
            <p:nvSpPr>
              <p:cNvPr id="904" name="片側の 2 つの角を丸めた四角形 903"/>
              <p:cNvSpPr/>
              <p:nvPr/>
            </p:nvSpPr>
            <p:spPr>
              <a:xfrm>
                <a:off x="5513616" y="5426007"/>
                <a:ext cx="604867" cy="534053"/>
              </a:xfrm>
              <a:prstGeom prst="round2SameRect">
                <a:avLst>
                  <a:gd name="adj1" fmla="val 38069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05" name="グループ化 904"/>
              <p:cNvGrpSpPr/>
              <p:nvPr/>
            </p:nvGrpSpPr>
            <p:grpSpPr>
              <a:xfrm>
                <a:off x="5727870" y="5461881"/>
                <a:ext cx="176358" cy="238202"/>
                <a:chOff x="5668526" y="5576019"/>
                <a:chExt cx="227529" cy="307318"/>
              </a:xfrm>
            </p:grpSpPr>
            <p:sp>
              <p:nvSpPr>
                <p:cNvPr id="909" name="角丸四角形 1853"/>
                <p:cNvSpPr/>
                <p:nvPr/>
              </p:nvSpPr>
              <p:spPr>
                <a:xfrm rot="20700000">
                  <a:off x="5681080" y="5576019"/>
                  <a:ext cx="149602" cy="2711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602" h="271141">
                      <a:moveTo>
                        <a:pt x="141447" y="1059"/>
                      </a:moveTo>
                      <a:lnTo>
                        <a:pt x="142079" y="1881"/>
                      </a:lnTo>
                      <a:cubicBezTo>
                        <a:pt x="146651" y="2865"/>
                        <a:pt x="149602" y="7056"/>
                        <a:pt x="149602" y="11936"/>
                      </a:cubicBezTo>
                      <a:cubicBezTo>
                        <a:pt x="149602" y="94390"/>
                        <a:pt x="149601" y="176843"/>
                        <a:pt x="149601" y="259297"/>
                      </a:cubicBezTo>
                      <a:cubicBezTo>
                        <a:pt x="149601" y="265838"/>
                        <a:pt x="144298" y="271141"/>
                        <a:pt x="137757" y="271141"/>
                      </a:cubicBezTo>
                      <a:lnTo>
                        <a:pt x="137758" y="271140"/>
                      </a:lnTo>
                      <a:cubicBezTo>
                        <a:pt x="131217" y="271139"/>
                        <a:pt x="125914" y="265837"/>
                        <a:pt x="125914" y="259296"/>
                      </a:cubicBezTo>
                      <a:lnTo>
                        <a:pt x="125914" y="51652"/>
                      </a:lnTo>
                      <a:cubicBezTo>
                        <a:pt x="91310" y="111587"/>
                        <a:pt x="56705" y="171523"/>
                        <a:pt x="22101" y="231459"/>
                      </a:cubicBezTo>
                      <a:cubicBezTo>
                        <a:pt x="18831" y="237123"/>
                        <a:pt x="11587" y="239064"/>
                        <a:pt x="5922" y="235794"/>
                      </a:cubicBezTo>
                      <a:lnTo>
                        <a:pt x="5923" y="235793"/>
                      </a:lnTo>
                      <a:cubicBezTo>
                        <a:pt x="259" y="232523"/>
                        <a:pt x="-1682" y="225279"/>
                        <a:pt x="1588" y="219614"/>
                      </a:cubicBezTo>
                      <a:lnTo>
                        <a:pt x="125268" y="5394"/>
                      </a:lnTo>
                      <a:cubicBezTo>
                        <a:pt x="127721" y="1147"/>
                        <a:pt x="132407" y="-1007"/>
                        <a:pt x="136876" y="457"/>
                      </a:cubicBezTo>
                      <a:cubicBezTo>
                        <a:pt x="137150" y="103"/>
                        <a:pt x="137453" y="92"/>
                        <a:pt x="137758" y="92"/>
                      </a:cubicBezTo>
                      <a:lnTo>
                        <a:pt x="139462" y="798"/>
                      </a:lnTo>
                      <a:cubicBezTo>
                        <a:pt x="140281" y="449"/>
                        <a:pt x="140872" y="727"/>
                        <a:pt x="141447" y="105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0" name="円/楕円 909"/>
                <p:cNvSpPr/>
                <p:nvPr/>
              </p:nvSpPr>
              <p:spPr>
                <a:xfrm>
                  <a:off x="5801709" y="5788993"/>
                  <a:ext cx="94346" cy="9434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1" name="円/楕円 910"/>
                <p:cNvSpPr/>
                <p:nvPr/>
              </p:nvSpPr>
              <p:spPr>
                <a:xfrm>
                  <a:off x="5668526" y="5782118"/>
                  <a:ext cx="94346" cy="9434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06" name="円/楕円 3"/>
              <p:cNvSpPr/>
              <p:nvPr/>
            </p:nvSpPr>
            <p:spPr>
              <a:xfrm>
                <a:off x="5656117" y="5387877"/>
                <a:ext cx="319862" cy="111231"/>
              </a:xfrm>
              <a:custGeom>
                <a:avLst/>
                <a:gdLst/>
                <a:ahLst/>
                <a:cxnLst/>
                <a:rect l="l" t="t" r="r" b="b"/>
                <a:pathLst>
                  <a:path w="319862" h="77787">
                    <a:moveTo>
                      <a:pt x="41215" y="0"/>
                    </a:moveTo>
                    <a:cubicBezTo>
                      <a:pt x="61114" y="16725"/>
                      <a:pt x="106788" y="28323"/>
                      <a:pt x="159931" y="28323"/>
                    </a:cubicBezTo>
                    <a:cubicBezTo>
                      <a:pt x="213075" y="28323"/>
                      <a:pt x="258748" y="16725"/>
                      <a:pt x="278647" y="0"/>
                    </a:cubicBezTo>
                    <a:cubicBezTo>
                      <a:pt x="304349" y="7682"/>
                      <a:pt x="319862" y="18700"/>
                      <a:pt x="319862" y="30783"/>
                    </a:cubicBezTo>
                    <a:cubicBezTo>
                      <a:pt x="319862" y="56743"/>
                      <a:pt x="248258" y="77787"/>
                      <a:pt x="159931" y="77787"/>
                    </a:cubicBezTo>
                    <a:cubicBezTo>
                      <a:pt x="71604" y="77787"/>
                      <a:pt x="0" y="56743"/>
                      <a:pt x="0" y="30783"/>
                    </a:cubicBezTo>
                    <a:cubicBezTo>
                      <a:pt x="0" y="18700"/>
                      <a:pt x="15513" y="7682"/>
                      <a:pt x="41215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7" name="円/楕円 906"/>
              <p:cNvSpPr/>
              <p:nvPr/>
            </p:nvSpPr>
            <p:spPr>
              <a:xfrm>
                <a:off x="5774941" y="5723052"/>
                <a:ext cx="82214" cy="82212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8" name="円/楕円 907"/>
              <p:cNvSpPr/>
              <p:nvPr/>
            </p:nvSpPr>
            <p:spPr>
              <a:xfrm>
                <a:off x="5774941" y="5856862"/>
                <a:ext cx="82214" cy="82212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915" name="グループ化 914"/>
          <p:cNvGrpSpPr/>
          <p:nvPr/>
        </p:nvGrpSpPr>
        <p:grpSpPr>
          <a:xfrm>
            <a:off x="8347787" y="593991"/>
            <a:ext cx="777399" cy="1828959"/>
            <a:chOff x="9982134" y="148199"/>
            <a:chExt cx="777399" cy="1828959"/>
          </a:xfrm>
        </p:grpSpPr>
        <p:sp>
          <p:nvSpPr>
            <p:cNvPr id="916" name="フリーフォーム 915"/>
            <p:cNvSpPr/>
            <p:nvPr/>
          </p:nvSpPr>
          <p:spPr>
            <a:xfrm>
              <a:off x="9982134" y="642230"/>
              <a:ext cx="777399" cy="859131"/>
            </a:xfrm>
            <a:custGeom>
              <a:avLst/>
              <a:gdLst>
                <a:gd name="connsiteX0" fmla="*/ 388699 w 777399"/>
                <a:gd name="connsiteY0" fmla="*/ 0 h 902898"/>
                <a:gd name="connsiteX1" fmla="*/ 647465 w 777399"/>
                <a:gd name="connsiteY1" fmla="*/ 109540 h 902898"/>
                <a:gd name="connsiteX2" fmla="*/ 647464 w 777399"/>
                <a:gd name="connsiteY2" fmla="*/ 109540 h 902898"/>
                <a:gd name="connsiteX3" fmla="*/ 694357 w 777399"/>
                <a:gd name="connsiteY3" fmla="*/ 579777 h 902898"/>
                <a:gd name="connsiteX4" fmla="*/ 669750 w 777399"/>
                <a:gd name="connsiteY4" fmla="*/ 610564 h 902898"/>
                <a:gd name="connsiteX5" fmla="*/ 676187 w 777399"/>
                <a:gd name="connsiteY5" fmla="*/ 612251 h 902898"/>
                <a:gd name="connsiteX6" fmla="*/ 774010 w 777399"/>
                <a:gd name="connsiteY6" fmla="*/ 609731 h 902898"/>
                <a:gd name="connsiteX7" fmla="*/ 672789 w 777399"/>
                <a:gd name="connsiteY7" fmla="*/ 676818 h 902898"/>
                <a:gd name="connsiteX8" fmla="*/ 614847 w 777399"/>
                <a:gd name="connsiteY8" fmla="*/ 676103 h 902898"/>
                <a:gd name="connsiteX9" fmla="*/ 630982 w 777399"/>
                <a:gd name="connsiteY9" fmla="*/ 688395 h 902898"/>
                <a:gd name="connsiteX10" fmla="*/ 777399 w 777399"/>
                <a:gd name="connsiteY10" fmla="*/ 731780 h 902898"/>
                <a:gd name="connsiteX11" fmla="*/ 656169 w 777399"/>
                <a:gd name="connsiteY11" fmla="*/ 769582 h 902898"/>
                <a:gd name="connsiteX12" fmla="*/ 597307 w 777399"/>
                <a:gd name="connsiteY12" fmla="*/ 754882 h 902898"/>
                <a:gd name="connsiteX13" fmla="*/ 629659 w 777399"/>
                <a:gd name="connsiteY13" fmla="*/ 777146 h 902898"/>
                <a:gd name="connsiteX14" fmla="*/ 727066 w 777399"/>
                <a:gd name="connsiteY14" fmla="*/ 811041 h 902898"/>
                <a:gd name="connsiteX15" fmla="*/ 532253 w 777399"/>
                <a:gd name="connsiteY15" fmla="*/ 804200 h 902898"/>
                <a:gd name="connsiteX16" fmla="*/ 506636 w 777399"/>
                <a:gd name="connsiteY16" fmla="*/ 782369 h 902898"/>
                <a:gd name="connsiteX17" fmla="*/ 388699 w 777399"/>
                <a:gd name="connsiteY17" fmla="*/ 902898 h 902898"/>
                <a:gd name="connsiteX18" fmla="*/ 270763 w 777399"/>
                <a:gd name="connsiteY18" fmla="*/ 782371 h 902898"/>
                <a:gd name="connsiteX19" fmla="*/ 245145 w 777399"/>
                <a:gd name="connsiteY19" fmla="*/ 804202 h 902898"/>
                <a:gd name="connsiteX20" fmla="*/ 50333 w 777399"/>
                <a:gd name="connsiteY20" fmla="*/ 811043 h 902898"/>
                <a:gd name="connsiteX21" fmla="*/ 147740 w 777399"/>
                <a:gd name="connsiteY21" fmla="*/ 777148 h 902898"/>
                <a:gd name="connsiteX22" fmla="*/ 180091 w 777399"/>
                <a:gd name="connsiteY22" fmla="*/ 754884 h 902898"/>
                <a:gd name="connsiteX23" fmla="*/ 121229 w 777399"/>
                <a:gd name="connsiteY23" fmla="*/ 769584 h 902898"/>
                <a:gd name="connsiteX24" fmla="*/ 0 w 777399"/>
                <a:gd name="connsiteY24" fmla="*/ 731782 h 902898"/>
                <a:gd name="connsiteX25" fmla="*/ 146417 w 777399"/>
                <a:gd name="connsiteY25" fmla="*/ 688397 h 902898"/>
                <a:gd name="connsiteX26" fmla="*/ 162551 w 777399"/>
                <a:gd name="connsiteY26" fmla="*/ 676105 h 902898"/>
                <a:gd name="connsiteX27" fmla="*/ 104609 w 777399"/>
                <a:gd name="connsiteY27" fmla="*/ 676820 h 902898"/>
                <a:gd name="connsiteX28" fmla="*/ 3389 w 777399"/>
                <a:gd name="connsiteY28" fmla="*/ 609733 h 902898"/>
                <a:gd name="connsiteX29" fmla="*/ 101212 w 777399"/>
                <a:gd name="connsiteY29" fmla="*/ 612253 h 902898"/>
                <a:gd name="connsiteX30" fmla="*/ 107649 w 777399"/>
                <a:gd name="connsiteY30" fmla="*/ 610565 h 902898"/>
                <a:gd name="connsiteX31" fmla="*/ 83040 w 777399"/>
                <a:gd name="connsiteY31" fmla="*/ 579776 h 902898"/>
                <a:gd name="connsiteX32" fmla="*/ 129933 w 777399"/>
                <a:gd name="connsiteY32" fmla="*/ 109540 h 902898"/>
                <a:gd name="connsiteX33" fmla="*/ 388699 w 777399"/>
                <a:gd name="connsiteY33" fmla="*/ 0 h 902898"/>
                <a:gd name="connsiteX0" fmla="*/ 388699 w 777399"/>
                <a:gd name="connsiteY0" fmla="*/ 0 h 834724"/>
                <a:gd name="connsiteX1" fmla="*/ 647465 w 777399"/>
                <a:gd name="connsiteY1" fmla="*/ 109540 h 834724"/>
                <a:gd name="connsiteX2" fmla="*/ 647464 w 777399"/>
                <a:gd name="connsiteY2" fmla="*/ 109540 h 834724"/>
                <a:gd name="connsiteX3" fmla="*/ 694357 w 777399"/>
                <a:gd name="connsiteY3" fmla="*/ 579777 h 834724"/>
                <a:gd name="connsiteX4" fmla="*/ 669750 w 777399"/>
                <a:gd name="connsiteY4" fmla="*/ 610564 h 834724"/>
                <a:gd name="connsiteX5" fmla="*/ 676187 w 777399"/>
                <a:gd name="connsiteY5" fmla="*/ 612251 h 834724"/>
                <a:gd name="connsiteX6" fmla="*/ 774010 w 777399"/>
                <a:gd name="connsiteY6" fmla="*/ 609731 h 834724"/>
                <a:gd name="connsiteX7" fmla="*/ 672789 w 777399"/>
                <a:gd name="connsiteY7" fmla="*/ 676818 h 834724"/>
                <a:gd name="connsiteX8" fmla="*/ 614847 w 777399"/>
                <a:gd name="connsiteY8" fmla="*/ 676103 h 834724"/>
                <a:gd name="connsiteX9" fmla="*/ 630982 w 777399"/>
                <a:gd name="connsiteY9" fmla="*/ 688395 h 834724"/>
                <a:gd name="connsiteX10" fmla="*/ 777399 w 777399"/>
                <a:gd name="connsiteY10" fmla="*/ 731780 h 834724"/>
                <a:gd name="connsiteX11" fmla="*/ 656169 w 777399"/>
                <a:gd name="connsiteY11" fmla="*/ 769582 h 834724"/>
                <a:gd name="connsiteX12" fmla="*/ 597307 w 777399"/>
                <a:gd name="connsiteY12" fmla="*/ 754882 h 834724"/>
                <a:gd name="connsiteX13" fmla="*/ 629659 w 777399"/>
                <a:gd name="connsiteY13" fmla="*/ 777146 h 834724"/>
                <a:gd name="connsiteX14" fmla="*/ 727066 w 777399"/>
                <a:gd name="connsiteY14" fmla="*/ 811041 h 834724"/>
                <a:gd name="connsiteX15" fmla="*/ 532253 w 777399"/>
                <a:gd name="connsiteY15" fmla="*/ 804200 h 834724"/>
                <a:gd name="connsiteX16" fmla="*/ 506636 w 777399"/>
                <a:gd name="connsiteY16" fmla="*/ 782369 h 834724"/>
                <a:gd name="connsiteX17" fmla="*/ 270763 w 777399"/>
                <a:gd name="connsiteY17" fmla="*/ 782371 h 834724"/>
                <a:gd name="connsiteX18" fmla="*/ 245145 w 777399"/>
                <a:gd name="connsiteY18" fmla="*/ 804202 h 834724"/>
                <a:gd name="connsiteX19" fmla="*/ 50333 w 777399"/>
                <a:gd name="connsiteY19" fmla="*/ 811043 h 834724"/>
                <a:gd name="connsiteX20" fmla="*/ 147740 w 777399"/>
                <a:gd name="connsiteY20" fmla="*/ 777148 h 834724"/>
                <a:gd name="connsiteX21" fmla="*/ 180091 w 777399"/>
                <a:gd name="connsiteY21" fmla="*/ 754884 h 834724"/>
                <a:gd name="connsiteX22" fmla="*/ 121229 w 777399"/>
                <a:gd name="connsiteY22" fmla="*/ 769584 h 834724"/>
                <a:gd name="connsiteX23" fmla="*/ 0 w 777399"/>
                <a:gd name="connsiteY23" fmla="*/ 731782 h 834724"/>
                <a:gd name="connsiteX24" fmla="*/ 146417 w 777399"/>
                <a:gd name="connsiteY24" fmla="*/ 688397 h 834724"/>
                <a:gd name="connsiteX25" fmla="*/ 162551 w 777399"/>
                <a:gd name="connsiteY25" fmla="*/ 676105 h 834724"/>
                <a:gd name="connsiteX26" fmla="*/ 104609 w 777399"/>
                <a:gd name="connsiteY26" fmla="*/ 676820 h 834724"/>
                <a:gd name="connsiteX27" fmla="*/ 3389 w 777399"/>
                <a:gd name="connsiteY27" fmla="*/ 609733 h 834724"/>
                <a:gd name="connsiteX28" fmla="*/ 101212 w 777399"/>
                <a:gd name="connsiteY28" fmla="*/ 612253 h 834724"/>
                <a:gd name="connsiteX29" fmla="*/ 107649 w 777399"/>
                <a:gd name="connsiteY29" fmla="*/ 610565 h 834724"/>
                <a:gd name="connsiteX30" fmla="*/ 83040 w 777399"/>
                <a:gd name="connsiteY30" fmla="*/ 579776 h 834724"/>
                <a:gd name="connsiteX31" fmla="*/ 129933 w 777399"/>
                <a:gd name="connsiteY31" fmla="*/ 109540 h 834724"/>
                <a:gd name="connsiteX32" fmla="*/ 388699 w 777399"/>
                <a:gd name="connsiteY32" fmla="*/ 0 h 834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77399" h="834724">
                  <a:moveTo>
                    <a:pt x="388699" y="0"/>
                  </a:moveTo>
                  <a:cubicBezTo>
                    <a:pt x="482354" y="0"/>
                    <a:pt x="576008" y="36513"/>
                    <a:pt x="647465" y="109540"/>
                  </a:cubicBezTo>
                  <a:lnTo>
                    <a:pt x="647464" y="109540"/>
                  </a:lnTo>
                  <a:cubicBezTo>
                    <a:pt x="772512" y="237336"/>
                    <a:pt x="788143" y="434611"/>
                    <a:pt x="694357" y="579777"/>
                  </a:cubicBezTo>
                  <a:lnTo>
                    <a:pt x="669750" y="610564"/>
                  </a:lnTo>
                  <a:lnTo>
                    <a:pt x="676187" y="612251"/>
                  </a:lnTo>
                  <a:cubicBezTo>
                    <a:pt x="709368" y="617786"/>
                    <a:pt x="742723" y="617071"/>
                    <a:pt x="774010" y="609731"/>
                  </a:cubicBezTo>
                  <a:cubicBezTo>
                    <a:pt x="752783" y="646497"/>
                    <a:pt x="715656" y="669442"/>
                    <a:pt x="672789" y="676818"/>
                  </a:cubicBezTo>
                  <a:lnTo>
                    <a:pt x="614847" y="676103"/>
                  </a:lnTo>
                  <a:lnTo>
                    <a:pt x="630982" y="688395"/>
                  </a:lnTo>
                  <a:cubicBezTo>
                    <a:pt x="675383" y="716234"/>
                    <a:pt x="726756" y="731722"/>
                    <a:pt x="777399" y="731780"/>
                  </a:cubicBezTo>
                  <a:cubicBezTo>
                    <a:pt x="745459" y="760690"/>
                    <a:pt x="701469" y="773020"/>
                    <a:pt x="656169" y="769582"/>
                  </a:cubicBezTo>
                  <a:lnTo>
                    <a:pt x="597307" y="754882"/>
                  </a:lnTo>
                  <a:lnTo>
                    <a:pt x="629659" y="777146"/>
                  </a:lnTo>
                  <a:cubicBezTo>
                    <a:pt x="659834" y="794188"/>
                    <a:pt x="693001" y="805880"/>
                    <a:pt x="727066" y="811041"/>
                  </a:cubicBezTo>
                  <a:cubicBezTo>
                    <a:pt x="671108" y="845963"/>
                    <a:pt x="594094" y="841073"/>
                    <a:pt x="532253" y="804200"/>
                  </a:cubicBezTo>
                  <a:lnTo>
                    <a:pt x="506636" y="782369"/>
                  </a:lnTo>
                  <a:lnTo>
                    <a:pt x="270763" y="782371"/>
                  </a:lnTo>
                  <a:lnTo>
                    <a:pt x="245145" y="804202"/>
                  </a:lnTo>
                  <a:cubicBezTo>
                    <a:pt x="183305" y="841075"/>
                    <a:pt x="106291" y="845965"/>
                    <a:pt x="50333" y="811043"/>
                  </a:cubicBezTo>
                  <a:cubicBezTo>
                    <a:pt x="84398" y="805882"/>
                    <a:pt x="117565" y="794190"/>
                    <a:pt x="147740" y="777148"/>
                  </a:cubicBezTo>
                  <a:lnTo>
                    <a:pt x="180091" y="754884"/>
                  </a:lnTo>
                  <a:lnTo>
                    <a:pt x="121229" y="769584"/>
                  </a:lnTo>
                  <a:cubicBezTo>
                    <a:pt x="75929" y="773022"/>
                    <a:pt x="31940" y="760692"/>
                    <a:pt x="0" y="731782"/>
                  </a:cubicBezTo>
                  <a:cubicBezTo>
                    <a:pt x="50642" y="731724"/>
                    <a:pt x="102015" y="716236"/>
                    <a:pt x="146417" y="688397"/>
                  </a:cubicBezTo>
                  <a:lnTo>
                    <a:pt x="162551" y="676105"/>
                  </a:lnTo>
                  <a:lnTo>
                    <a:pt x="104609" y="676820"/>
                  </a:lnTo>
                  <a:cubicBezTo>
                    <a:pt x="61743" y="669444"/>
                    <a:pt x="24616" y="646499"/>
                    <a:pt x="3389" y="609733"/>
                  </a:cubicBezTo>
                  <a:cubicBezTo>
                    <a:pt x="34676" y="617073"/>
                    <a:pt x="68031" y="617788"/>
                    <a:pt x="101212" y="612253"/>
                  </a:cubicBezTo>
                  <a:lnTo>
                    <a:pt x="107649" y="610565"/>
                  </a:lnTo>
                  <a:lnTo>
                    <a:pt x="83040" y="579776"/>
                  </a:lnTo>
                  <a:cubicBezTo>
                    <a:pt x="-10745" y="434610"/>
                    <a:pt x="4886" y="237336"/>
                    <a:pt x="129933" y="109540"/>
                  </a:cubicBezTo>
                  <a:cubicBezTo>
                    <a:pt x="201389" y="36513"/>
                    <a:pt x="295045" y="0"/>
                    <a:pt x="38869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17" name="片側の 2 つの角を丸めた四角形 916"/>
            <p:cNvSpPr/>
            <p:nvPr/>
          </p:nvSpPr>
          <p:spPr>
            <a:xfrm rot="10800000">
              <a:off x="10296150" y="1271554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18" name="円/楕円 238"/>
            <p:cNvSpPr/>
            <p:nvPr/>
          </p:nvSpPr>
          <p:spPr>
            <a:xfrm>
              <a:off x="10076619" y="878683"/>
              <a:ext cx="579044" cy="507499"/>
            </a:xfrm>
            <a:custGeom>
              <a:avLst/>
              <a:gdLst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80962 w 579044"/>
                <a:gd name="connsiteY4" fmla="*/ 91440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42862 w 579044"/>
                <a:gd name="connsiteY4" fmla="*/ 170815 h 636588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5" fmla="*/ 349847 w 579044"/>
                <a:gd name="connsiteY5" fmla="*/ 39186 h 50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9044" h="507499">
                  <a:moveTo>
                    <a:pt x="349847" y="39186"/>
                  </a:moveTo>
                  <a:cubicBezTo>
                    <a:pt x="497046" y="-33839"/>
                    <a:pt x="579044" y="13416"/>
                    <a:pt x="579044" y="189205"/>
                  </a:cubicBezTo>
                  <a:cubicBezTo>
                    <a:pt x="579044" y="364994"/>
                    <a:pt x="449421" y="507499"/>
                    <a:pt x="289522" y="507499"/>
                  </a:cubicBezTo>
                  <a:cubicBezTo>
                    <a:pt x="129623" y="507499"/>
                    <a:pt x="0" y="364994"/>
                    <a:pt x="0" y="189205"/>
                  </a:cubicBezTo>
                  <a:cubicBezTo>
                    <a:pt x="0" y="13416"/>
                    <a:pt x="91523" y="-49714"/>
                    <a:pt x="342862" y="41726"/>
                  </a:cubicBezTo>
                  <a:lnTo>
                    <a:pt x="349847" y="3918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19" name="月 918"/>
            <p:cNvSpPr/>
            <p:nvPr/>
          </p:nvSpPr>
          <p:spPr>
            <a:xfrm rot="16200000">
              <a:off x="10353442" y="1164274"/>
              <a:ext cx="25398" cy="75418"/>
            </a:xfrm>
            <a:prstGeom prst="moon">
              <a:avLst>
                <a:gd name="adj" fmla="val 87500"/>
              </a:avLst>
            </a:pr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20" name="ドーナツ 919"/>
            <p:cNvSpPr/>
            <p:nvPr/>
          </p:nvSpPr>
          <p:spPr>
            <a:xfrm>
              <a:off x="10102395" y="957758"/>
              <a:ext cx="250048" cy="250048"/>
            </a:xfrm>
            <a:prstGeom prst="donut">
              <a:avLst>
                <a:gd name="adj" fmla="val 7646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1" name="円/楕円 920"/>
            <p:cNvSpPr/>
            <p:nvPr/>
          </p:nvSpPr>
          <p:spPr>
            <a:xfrm>
              <a:off x="10204559" y="1035425"/>
              <a:ext cx="45719" cy="9700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22" name="ドーナツ 921"/>
            <p:cNvSpPr/>
            <p:nvPr/>
          </p:nvSpPr>
          <p:spPr>
            <a:xfrm>
              <a:off x="10378620" y="957758"/>
              <a:ext cx="250048" cy="250048"/>
            </a:xfrm>
            <a:prstGeom prst="donut">
              <a:avLst>
                <a:gd name="adj" fmla="val 7646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3" name="円/楕円 922"/>
            <p:cNvSpPr/>
            <p:nvPr/>
          </p:nvSpPr>
          <p:spPr>
            <a:xfrm>
              <a:off x="10480784" y="1035425"/>
              <a:ext cx="45719" cy="9700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24" name="グループ化 923"/>
            <p:cNvGrpSpPr/>
            <p:nvPr/>
          </p:nvGrpSpPr>
          <p:grpSpPr>
            <a:xfrm>
              <a:off x="10111015" y="797210"/>
              <a:ext cx="254173" cy="182572"/>
              <a:chOff x="8185150" y="3036368"/>
              <a:chExt cx="293635" cy="222935"/>
            </a:xfrm>
          </p:grpSpPr>
          <p:sp>
            <p:nvSpPr>
              <p:cNvPr id="948" name="月 947"/>
              <p:cNvSpPr/>
              <p:nvPr/>
            </p:nvSpPr>
            <p:spPr>
              <a:xfrm>
                <a:off x="82359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9" name="月 948"/>
              <p:cNvSpPr/>
              <p:nvPr/>
            </p:nvSpPr>
            <p:spPr>
              <a:xfrm>
                <a:off x="81851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0" name="月 949"/>
              <p:cNvSpPr/>
              <p:nvPr/>
            </p:nvSpPr>
            <p:spPr>
              <a:xfrm>
                <a:off x="83312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1" name="月 950"/>
              <p:cNvSpPr/>
              <p:nvPr/>
            </p:nvSpPr>
            <p:spPr>
              <a:xfrm>
                <a:off x="82804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2" name="月 951"/>
              <p:cNvSpPr/>
              <p:nvPr/>
            </p:nvSpPr>
            <p:spPr>
              <a:xfrm>
                <a:off x="84296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3" name="月 952"/>
              <p:cNvSpPr/>
              <p:nvPr/>
            </p:nvSpPr>
            <p:spPr>
              <a:xfrm>
                <a:off x="83788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25" name="グループ化 924"/>
            <p:cNvGrpSpPr/>
            <p:nvPr/>
          </p:nvGrpSpPr>
          <p:grpSpPr>
            <a:xfrm>
              <a:off x="10369356" y="797210"/>
              <a:ext cx="254173" cy="182572"/>
              <a:chOff x="8185150" y="3036368"/>
              <a:chExt cx="293635" cy="222935"/>
            </a:xfrm>
          </p:grpSpPr>
          <p:sp>
            <p:nvSpPr>
              <p:cNvPr id="942" name="月 941"/>
              <p:cNvSpPr/>
              <p:nvPr/>
            </p:nvSpPr>
            <p:spPr>
              <a:xfrm>
                <a:off x="82359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3" name="月 942"/>
              <p:cNvSpPr/>
              <p:nvPr/>
            </p:nvSpPr>
            <p:spPr>
              <a:xfrm>
                <a:off x="81851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4" name="月 943"/>
              <p:cNvSpPr/>
              <p:nvPr/>
            </p:nvSpPr>
            <p:spPr>
              <a:xfrm>
                <a:off x="83312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5" name="月 944"/>
              <p:cNvSpPr/>
              <p:nvPr/>
            </p:nvSpPr>
            <p:spPr>
              <a:xfrm>
                <a:off x="82804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6" name="月 945"/>
              <p:cNvSpPr/>
              <p:nvPr/>
            </p:nvSpPr>
            <p:spPr>
              <a:xfrm>
                <a:off x="84296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7" name="月 946"/>
              <p:cNvSpPr/>
              <p:nvPr/>
            </p:nvSpPr>
            <p:spPr>
              <a:xfrm>
                <a:off x="83788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26" name="月 925"/>
            <p:cNvSpPr/>
            <p:nvPr/>
          </p:nvSpPr>
          <p:spPr>
            <a:xfrm rot="5400000">
              <a:off x="10196004" y="845657"/>
              <a:ext cx="45720" cy="182762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27" name="月 926"/>
            <p:cNvSpPr/>
            <p:nvPr/>
          </p:nvSpPr>
          <p:spPr>
            <a:xfrm rot="5400000">
              <a:off x="10486517" y="845657"/>
              <a:ext cx="45720" cy="182762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28" name="円/楕円 4"/>
            <p:cNvSpPr/>
            <p:nvPr/>
          </p:nvSpPr>
          <p:spPr>
            <a:xfrm>
              <a:off x="10292036" y="1253150"/>
              <a:ext cx="148210" cy="80476"/>
            </a:xfrm>
            <a:custGeom>
              <a:avLst/>
              <a:gdLst/>
              <a:ahLst/>
              <a:cxnLst/>
              <a:rect l="l" t="t" r="r" b="b"/>
              <a:pathLst>
                <a:path w="194934" h="36810">
                  <a:moveTo>
                    <a:pt x="0" y="0"/>
                  </a:moveTo>
                  <a:cubicBezTo>
                    <a:pt x="27202" y="6486"/>
                    <a:pt x="60957" y="9752"/>
                    <a:pt x="97467" y="9752"/>
                  </a:cubicBezTo>
                  <a:cubicBezTo>
                    <a:pt x="133977" y="9752"/>
                    <a:pt x="167732" y="6486"/>
                    <a:pt x="194934" y="0"/>
                  </a:cubicBezTo>
                  <a:cubicBezTo>
                    <a:pt x="186588" y="21408"/>
                    <a:pt x="146006" y="36810"/>
                    <a:pt x="97467" y="36810"/>
                  </a:cubicBezTo>
                  <a:cubicBezTo>
                    <a:pt x="48928" y="36810"/>
                    <a:pt x="8346" y="21408"/>
                    <a:pt x="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rPr>
                <a:t>　</a:t>
              </a:r>
            </a:p>
          </p:txBody>
        </p:sp>
        <p:grpSp>
          <p:nvGrpSpPr>
            <p:cNvPr id="929" name="グループ化 928"/>
            <p:cNvGrpSpPr/>
            <p:nvPr/>
          </p:nvGrpSpPr>
          <p:grpSpPr>
            <a:xfrm>
              <a:off x="10065568" y="148199"/>
              <a:ext cx="628846" cy="662016"/>
              <a:chOff x="4504745" y="3608910"/>
              <a:chExt cx="1464936" cy="1542210"/>
            </a:xfrm>
          </p:grpSpPr>
          <p:sp>
            <p:nvSpPr>
              <p:cNvPr id="939" name="台形 938"/>
              <p:cNvSpPr/>
              <p:nvPr/>
            </p:nvSpPr>
            <p:spPr>
              <a:xfrm>
                <a:off x="4578685" y="3952089"/>
                <a:ext cx="1317055" cy="964370"/>
              </a:xfrm>
              <a:prstGeom prst="trapezoid">
                <a:avLst>
                  <a:gd name="adj" fmla="val 61504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0" name="円/楕円 939"/>
              <p:cNvSpPr/>
              <p:nvPr/>
            </p:nvSpPr>
            <p:spPr>
              <a:xfrm>
                <a:off x="4916251" y="3608910"/>
                <a:ext cx="641921" cy="641921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/>
                  </a:gs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1" name="角丸四角形 28"/>
              <p:cNvSpPr/>
              <p:nvPr/>
            </p:nvSpPr>
            <p:spPr>
              <a:xfrm>
                <a:off x="4504745" y="4787748"/>
                <a:ext cx="1464936" cy="363372"/>
              </a:xfrm>
              <a:custGeom>
                <a:avLst/>
                <a:gdLst/>
                <a:ahLst/>
                <a:cxnLst/>
                <a:rect l="l" t="t" r="r" b="b"/>
                <a:pathLst>
                  <a:path w="1824870" h="523606">
                    <a:moveTo>
                      <a:pt x="220256" y="0"/>
                    </a:moveTo>
                    <a:cubicBezTo>
                      <a:pt x="273597" y="0"/>
                      <a:pt x="322509" y="18962"/>
                      <a:pt x="358692" y="52842"/>
                    </a:cubicBezTo>
                    <a:cubicBezTo>
                      <a:pt x="394874" y="18962"/>
                      <a:pt x="443787" y="0"/>
                      <a:pt x="497128" y="0"/>
                    </a:cubicBezTo>
                    <a:cubicBezTo>
                      <a:pt x="550469" y="0"/>
                      <a:pt x="599382" y="18962"/>
                      <a:pt x="635564" y="52842"/>
                    </a:cubicBezTo>
                    <a:cubicBezTo>
                      <a:pt x="671747" y="18962"/>
                      <a:pt x="720659" y="0"/>
                      <a:pt x="774000" y="0"/>
                    </a:cubicBezTo>
                    <a:cubicBezTo>
                      <a:pt x="827341" y="0"/>
                      <a:pt x="876254" y="18962"/>
                      <a:pt x="912436" y="52842"/>
                    </a:cubicBezTo>
                    <a:cubicBezTo>
                      <a:pt x="948619" y="18962"/>
                      <a:pt x="997531" y="0"/>
                      <a:pt x="1050872" y="0"/>
                    </a:cubicBezTo>
                    <a:cubicBezTo>
                      <a:pt x="1104213" y="0"/>
                      <a:pt x="1153126" y="18962"/>
                      <a:pt x="1189308" y="52842"/>
                    </a:cubicBezTo>
                    <a:cubicBezTo>
                      <a:pt x="1225491" y="18962"/>
                      <a:pt x="1274403" y="0"/>
                      <a:pt x="1327744" y="0"/>
                    </a:cubicBezTo>
                    <a:cubicBezTo>
                      <a:pt x="1381085" y="0"/>
                      <a:pt x="1429997" y="18961"/>
                      <a:pt x="1466179" y="52841"/>
                    </a:cubicBezTo>
                    <a:cubicBezTo>
                      <a:pt x="1502361" y="18961"/>
                      <a:pt x="1551274" y="0"/>
                      <a:pt x="1604614" y="0"/>
                    </a:cubicBezTo>
                    <a:cubicBezTo>
                      <a:pt x="1726258" y="0"/>
                      <a:pt x="1824870" y="98612"/>
                      <a:pt x="1824870" y="220256"/>
                    </a:cubicBezTo>
                    <a:cubicBezTo>
                      <a:pt x="1824870" y="247954"/>
                      <a:pt x="1824869" y="275652"/>
                      <a:pt x="1824869" y="303350"/>
                    </a:cubicBezTo>
                    <a:cubicBezTo>
                      <a:pt x="1824869" y="424994"/>
                      <a:pt x="1726257" y="523606"/>
                      <a:pt x="1604613" y="523606"/>
                    </a:cubicBezTo>
                    <a:lnTo>
                      <a:pt x="1604614" y="523605"/>
                    </a:lnTo>
                    <a:cubicBezTo>
                      <a:pt x="1551274" y="523605"/>
                      <a:pt x="1502362" y="504644"/>
                      <a:pt x="1466179" y="470764"/>
                    </a:cubicBezTo>
                    <a:cubicBezTo>
                      <a:pt x="1429997" y="504645"/>
                      <a:pt x="1381085" y="523606"/>
                      <a:pt x="1327743" y="523606"/>
                    </a:cubicBezTo>
                    <a:lnTo>
                      <a:pt x="1327744" y="523605"/>
                    </a:lnTo>
                    <a:cubicBezTo>
                      <a:pt x="1274403" y="523605"/>
                      <a:pt x="1225491" y="504644"/>
                      <a:pt x="1189308" y="470764"/>
                    </a:cubicBezTo>
                    <a:cubicBezTo>
                      <a:pt x="1153126" y="504644"/>
                      <a:pt x="1104213" y="523606"/>
                      <a:pt x="1050871" y="523606"/>
                    </a:cubicBezTo>
                    <a:lnTo>
                      <a:pt x="1050872" y="523605"/>
                    </a:lnTo>
                    <a:cubicBezTo>
                      <a:pt x="997531" y="523605"/>
                      <a:pt x="948619" y="504644"/>
                      <a:pt x="912436" y="470764"/>
                    </a:cubicBezTo>
                    <a:cubicBezTo>
                      <a:pt x="876254" y="504644"/>
                      <a:pt x="827341" y="523606"/>
                      <a:pt x="773999" y="523606"/>
                    </a:cubicBezTo>
                    <a:lnTo>
                      <a:pt x="774000" y="523605"/>
                    </a:lnTo>
                    <a:cubicBezTo>
                      <a:pt x="720659" y="523605"/>
                      <a:pt x="671747" y="504644"/>
                      <a:pt x="635564" y="470764"/>
                    </a:cubicBezTo>
                    <a:cubicBezTo>
                      <a:pt x="599382" y="504644"/>
                      <a:pt x="550468" y="523606"/>
                      <a:pt x="497127" y="523606"/>
                    </a:cubicBezTo>
                    <a:lnTo>
                      <a:pt x="497128" y="523605"/>
                    </a:lnTo>
                    <a:cubicBezTo>
                      <a:pt x="443787" y="523605"/>
                      <a:pt x="394874" y="504644"/>
                      <a:pt x="358692" y="470764"/>
                    </a:cubicBezTo>
                    <a:cubicBezTo>
                      <a:pt x="322509" y="504644"/>
                      <a:pt x="273596" y="523606"/>
                      <a:pt x="220255" y="523606"/>
                    </a:cubicBezTo>
                    <a:lnTo>
                      <a:pt x="220256" y="523605"/>
                    </a:lnTo>
                    <a:cubicBezTo>
                      <a:pt x="98612" y="523605"/>
                      <a:pt x="0" y="424993"/>
                      <a:pt x="0" y="303349"/>
                    </a:cubicBezTo>
                    <a:lnTo>
                      <a:pt x="0" y="220256"/>
                    </a:lnTo>
                    <a:cubicBezTo>
                      <a:pt x="0" y="98612"/>
                      <a:pt x="98612" y="0"/>
                      <a:pt x="220256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ysClr val="window" lastClr="FFFFFF"/>
                  </a:gs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30" name="グループ化 929"/>
            <p:cNvGrpSpPr/>
            <p:nvPr/>
          </p:nvGrpSpPr>
          <p:grpSpPr>
            <a:xfrm>
              <a:off x="10065568" y="1404975"/>
              <a:ext cx="604867" cy="572183"/>
              <a:chOff x="5513616" y="5387877"/>
              <a:chExt cx="604867" cy="572183"/>
            </a:xfrm>
          </p:grpSpPr>
          <p:sp>
            <p:nvSpPr>
              <p:cNvPr id="931" name="片側の 2 つの角を丸めた四角形 930"/>
              <p:cNvSpPr/>
              <p:nvPr/>
            </p:nvSpPr>
            <p:spPr>
              <a:xfrm>
                <a:off x="5513616" y="5426007"/>
                <a:ext cx="604867" cy="534053"/>
              </a:xfrm>
              <a:prstGeom prst="round2SameRect">
                <a:avLst>
                  <a:gd name="adj1" fmla="val 38069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32" name="グループ化 931"/>
              <p:cNvGrpSpPr/>
              <p:nvPr/>
            </p:nvGrpSpPr>
            <p:grpSpPr>
              <a:xfrm>
                <a:off x="5727870" y="5461881"/>
                <a:ext cx="176358" cy="238202"/>
                <a:chOff x="5668526" y="5576019"/>
                <a:chExt cx="227529" cy="307318"/>
              </a:xfrm>
            </p:grpSpPr>
            <p:sp>
              <p:nvSpPr>
                <p:cNvPr id="936" name="角丸四角形 1853"/>
                <p:cNvSpPr/>
                <p:nvPr/>
              </p:nvSpPr>
              <p:spPr>
                <a:xfrm rot="20700000">
                  <a:off x="5681080" y="5576019"/>
                  <a:ext cx="149602" cy="2711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602" h="271141">
                      <a:moveTo>
                        <a:pt x="141447" y="1059"/>
                      </a:moveTo>
                      <a:lnTo>
                        <a:pt x="142079" y="1881"/>
                      </a:lnTo>
                      <a:cubicBezTo>
                        <a:pt x="146651" y="2865"/>
                        <a:pt x="149602" y="7056"/>
                        <a:pt x="149602" y="11936"/>
                      </a:cubicBezTo>
                      <a:cubicBezTo>
                        <a:pt x="149602" y="94390"/>
                        <a:pt x="149601" y="176843"/>
                        <a:pt x="149601" y="259297"/>
                      </a:cubicBezTo>
                      <a:cubicBezTo>
                        <a:pt x="149601" y="265838"/>
                        <a:pt x="144298" y="271141"/>
                        <a:pt x="137757" y="271141"/>
                      </a:cubicBezTo>
                      <a:lnTo>
                        <a:pt x="137758" y="271140"/>
                      </a:lnTo>
                      <a:cubicBezTo>
                        <a:pt x="131217" y="271139"/>
                        <a:pt x="125914" y="265837"/>
                        <a:pt x="125914" y="259296"/>
                      </a:cubicBezTo>
                      <a:lnTo>
                        <a:pt x="125914" y="51652"/>
                      </a:lnTo>
                      <a:cubicBezTo>
                        <a:pt x="91310" y="111587"/>
                        <a:pt x="56705" y="171523"/>
                        <a:pt x="22101" y="231459"/>
                      </a:cubicBezTo>
                      <a:cubicBezTo>
                        <a:pt x="18831" y="237123"/>
                        <a:pt x="11587" y="239064"/>
                        <a:pt x="5922" y="235794"/>
                      </a:cubicBezTo>
                      <a:lnTo>
                        <a:pt x="5923" y="235793"/>
                      </a:lnTo>
                      <a:cubicBezTo>
                        <a:pt x="259" y="232523"/>
                        <a:pt x="-1682" y="225279"/>
                        <a:pt x="1588" y="219614"/>
                      </a:cubicBezTo>
                      <a:lnTo>
                        <a:pt x="125268" y="5394"/>
                      </a:lnTo>
                      <a:cubicBezTo>
                        <a:pt x="127721" y="1147"/>
                        <a:pt x="132407" y="-1007"/>
                        <a:pt x="136876" y="457"/>
                      </a:cubicBezTo>
                      <a:cubicBezTo>
                        <a:pt x="137150" y="103"/>
                        <a:pt x="137453" y="92"/>
                        <a:pt x="137758" y="92"/>
                      </a:cubicBezTo>
                      <a:lnTo>
                        <a:pt x="139462" y="798"/>
                      </a:lnTo>
                      <a:cubicBezTo>
                        <a:pt x="140281" y="449"/>
                        <a:pt x="140872" y="727"/>
                        <a:pt x="141447" y="105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7" name="円/楕円 936"/>
                <p:cNvSpPr/>
                <p:nvPr/>
              </p:nvSpPr>
              <p:spPr>
                <a:xfrm>
                  <a:off x="5801709" y="5788993"/>
                  <a:ext cx="94346" cy="9434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8" name="円/楕円 937"/>
                <p:cNvSpPr/>
                <p:nvPr/>
              </p:nvSpPr>
              <p:spPr>
                <a:xfrm>
                  <a:off x="5668526" y="5782118"/>
                  <a:ext cx="94346" cy="9434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33" name="円/楕円 3"/>
              <p:cNvSpPr/>
              <p:nvPr/>
            </p:nvSpPr>
            <p:spPr>
              <a:xfrm>
                <a:off x="5656117" y="5387877"/>
                <a:ext cx="319862" cy="111231"/>
              </a:xfrm>
              <a:custGeom>
                <a:avLst/>
                <a:gdLst/>
                <a:ahLst/>
                <a:cxnLst/>
                <a:rect l="l" t="t" r="r" b="b"/>
                <a:pathLst>
                  <a:path w="319862" h="77787">
                    <a:moveTo>
                      <a:pt x="41215" y="0"/>
                    </a:moveTo>
                    <a:cubicBezTo>
                      <a:pt x="61114" y="16725"/>
                      <a:pt x="106788" y="28323"/>
                      <a:pt x="159931" y="28323"/>
                    </a:cubicBezTo>
                    <a:cubicBezTo>
                      <a:pt x="213075" y="28323"/>
                      <a:pt x="258748" y="16725"/>
                      <a:pt x="278647" y="0"/>
                    </a:cubicBezTo>
                    <a:cubicBezTo>
                      <a:pt x="304349" y="7682"/>
                      <a:pt x="319862" y="18700"/>
                      <a:pt x="319862" y="30783"/>
                    </a:cubicBezTo>
                    <a:cubicBezTo>
                      <a:pt x="319862" y="56743"/>
                      <a:pt x="248258" y="77787"/>
                      <a:pt x="159931" y="77787"/>
                    </a:cubicBezTo>
                    <a:cubicBezTo>
                      <a:pt x="71604" y="77787"/>
                      <a:pt x="0" y="56743"/>
                      <a:pt x="0" y="30783"/>
                    </a:cubicBezTo>
                    <a:cubicBezTo>
                      <a:pt x="0" y="18700"/>
                      <a:pt x="15513" y="7682"/>
                      <a:pt x="41215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34" name="円/楕円 933"/>
              <p:cNvSpPr/>
              <p:nvPr/>
            </p:nvSpPr>
            <p:spPr>
              <a:xfrm>
                <a:off x="5774941" y="5723052"/>
                <a:ext cx="82214" cy="82212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35" name="円/楕円 934"/>
              <p:cNvSpPr/>
              <p:nvPr/>
            </p:nvSpPr>
            <p:spPr>
              <a:xfrm>
                <a:off x="5774941" y="5856862"/>
                <a:ext cx="82214" cy="82212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954" name="グループ化 953"/>
          <p:cNvGrpSpPr/>
          <p:nvPr/>
        </p:nvGrpSpPr>
        <p:grpSpPr>
          <a:xfrm>
            <a:off x="574047" y="2545119"/>
            <a:ext cx="1302404" cy="2012475"/>
            <a:chOff x="5293553" y="2348880"/>
            <a:chExt cx="1302404" cy="2012475"/>
          </a:xfrm>
        </p:grpSpPr>
        <p:sp>
          <p:nvSpPr>
            <p:cNvPr id="955" name="涙形 954"/>
            <p:cNvSpPr/>
            <p:nvPr/>
          </p:nvSpPr>
          <p:spPr>
            <a:xfrm rot="16533839">
              <a:off x="5835524" y="3600923"/>
              <a:ext cx="760433" cy="760432"/>
            </a:xfrm>
            <a:prstGeom prst="teardrop">
              <a:avLst>
                <a:gd name="adj" fmla="val 88739"/>
              </a:avLst>
            </a:prstGeom>
            <a:gradFill>
              <a:gsLst>
                <a:gs pos="0">
                  <a:srgbClr val="5B9BD5">
                    <a:tint val="66000"/>
                    <a:satMod val="160000"/>
                  </a:srgbClr>
                </a:gs>
                <a:gs pos="70000">
                  <a:srgbClr val="5B9BD5">
                    <a:tint val="23500"/>
                    <a:satMod val="160000"/>
                  </a:srgbClr>
                </a:gs>
              </a:gsLst>
              <a:lin ang="5400000" scaled="0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56" name="グループ化 955"/>
            <p:cNvGrpSpPr/>
            <p:nvPr/>
          </p:nvGrpSpPr>
          <p:grpSpPr>
            <a:xfrm>
              <a:off x="5293553" y="2348880"/>
              <a:ext cx="719603" cy="1828959"/>
              <a:chOff x="6150075" y="148199"/>
              <a:chExt cx="719603" cy="1828959"/>
            </a:xfrm>
          </p:grpSpPr>
          <p:sp>
            <p:nvSpPr>
              <p:cNvPr id="972" name="円/楕円 539"/>
              <p:cNvSpPr/>
              <p:nvPr/>
            </p:nvSpPr>
            <p:spPr>
              <a:xfrm>
                <a:off x="6202834" y="851194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3" name="円/楕円 540"/>
              <p:cNvSpPr/>
              <p:nvPr/>
            </p:nvSpPr>
            <p:spPr>
              <a:xfrm>
                <a:off x="6336754" y="838435"/>
                <a:ext cx="346242" cy="74590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4" name="フリーフォーム 973"/>
              <p:cNvSpPr/>
              <p:nvPr/>
            </p:nvSpPr>
            <p:spPr>
              <a:xfrm>
                <a:off x="6179548" y="670234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5" name="片側の 2 つの角を丸めた四角形 974"/>
              <p:cNvSpPr/>
              <p:nvPr/>
            </p:nvSpPr>
            <p:spPr>
              <a:xfrm rot="10800000">
                <a:off x="6439886" y="1271554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6" name="円/楕円 544"/>
              <p:cNvSpPr/>
              <p:nvPr/>
            </p:nvSpPr>
            <p:spPr>
              <a:xfrm rot="20700000">
                <a:off x="6150075" y="987881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7" name="円/楕円 545"/>
              <p:cNvSpPr/>
              <p:nvPr/>
            </p:nvSpPr>
            <p:spPr>
              <a:xfrm rot="900000" flipH="1">
                <a:off x="6694743" y="987882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8" name="円/楕円 546"/>
              <p:cNvSpPr/>
              <p:nvPr/>
            </p:nvSpPr>
            <p:spPr>
              <a:xfrm>
                <a:off x="6233569" y="747195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9" name="月 978"/>
              <p:cNvSpPr/>
              <p:nvPr/>
            </p:nvSpPr>
            <p:spPr>
              <a:xfrm>
                <a:off x="6215740" y="816269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0" name="月 979"/>
              <p:cNvSpPr/>
              <p:nvPr/>
            </p:nvSpPr>
            <p:spPr>
              <a:xfrm flipH="1">
                <a:off x="6724504" y="816269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1" name="月 980"/>
              <p:cNvSpPr/>
              <p:nvPr/>
            </p:nvSpPr>
            <p:spPr>
              <a:xfrm rot="1800000">
                <a:off x="6224597" y="687560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2" name="月 981"/>
              <p:cNvSpPr/>
              <p:nvPr/>
            </p:nvSpPr>
            <p:spPr>
              <a:xfrm rot="19800000" flipH="1">
                <a:off x="6668840" y="687560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3" name="月 982"/>
              <p:cNvSpPr/>
              <p:nvPr/>
            </p:nvSpPr>
            <p:spPr>
              <a:xfrm rot="1800000">
                <a:off x="6301626" y="691305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4" name="月 983"/>
              <p:cNvSpPr/>
              <p:nvPr/>
            </p:nvSpPr>
            <p:spPr>
              <a:xfrm rot="19800000" flipH="1">
                <a:off x="6613858" y="691303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5" name="月 984"/>
              <p:cNvSpPr/>
              <p:nvPr/>
            </p:nvSpPr>
            <p:spPr>
              <a:xfrm rot="1800000">
                <a:off x="6368834" y="700313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6" name="月 985"/>
              <p:cNvSpPr/>
              <p:nvPr/>
            </p:nvSpPr>
            <p:spPr>
              <a:xfrm rot="19800000" flipH="1">
                <a:off x="6565996" y="700315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7" name="月 986"/>
              <p:cNvSpPr/>
              <p:nvPr/>
            </p:nvSpPr>
            <p:spPr>
              <a:xfrm rot="5400000">
                <a:off x="6352922" y="815604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8" name="月 987"/>
              <p:cNvSpPr/>
              <p:nvPr/>
            </p:nvSpPr>
            <p:spPr>
              <a:xfrm rot="5400000">
                <a:off x="6357750" y="958029"/>
                <a:ext cx="50761" cy="146551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9" name="月 988"/>
              <p:cNvSpPr/>
              <p:nvPr/>
            </p:nvSpPr>
            <p:spPr>
              <a:xfrm rot="5400000">
                <a:off x="6626766" y="815604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0" name="月 989"/>
              <p:cNvSpPr/>
              <p:nvPr/>
            </p:nvSpPr>
            <p:spPr>
              <a:xfrm rot="5400000">
                <a:off x="6631594" y="958029"/>
                <a:ext cx="50761" cy="146551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1" name="円/楕円 632"/>
              <p:cNvSpPr/>
              <p:nvPr/>
            </p:nvSpPr>
            <p:spPr>
              <a:xfrm>
                <a:off x="6467592" y="1182395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2" name="円/楕円 4"/>
              <p:cNvSpPr/>
              <p:nvPr/>
            </p:nvSpPr>
            <p:spPr>
              <a:xfrm>
                <a:off x="6410568" y="1245908"/>
                <a:ext cx="198616" cy="64484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93" name="グループ化 992"/>
              <p:cNvGrpSpPr/>
              <p:nvPr/>
            </p:nvGrpSpPr>
            <p:grpSpPr>
              <a:xfrm>
                <a:off x="6198363" y="148199"/>
                <a:ext cx="628846" cy="662016"/>
                <a:chOff x="4504745" y="3608910"/>
                <a:chExt cx="1464936" cy="1542210"/>
              </a:xfrm>
            </p:grpSpPr>
            <p:sp>
              <p:nvSpPr>
                <p:cNvPr id="1003" name="台形 1002"/>
                <p:cNvSpPr/>
                <p:nvPr/>
              </p:nvSpPr>
              <p:spPr>
                <a:xfrm>
                  <a:off x="4578685" y="3952089"/>
                  <a:ext cx="1317055" cy="964370"/>
                </a:xfrm>
                <a:prstGeom prst="trapezoid">
                  <a:avLst>
                    <a:gd name="adj" fmla="val 61504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4" name="円/楕円 1003"/>
                <p:cNvSpPr/>
                <p:nvPr/>
              </p:nvSpPr>
              <p:spPr>
                <a:xfrm>
                  <a:off x="4916251" y="3608910"/>
                  <a:ext cx="641921" cy="64192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5" name="角丸四角形 28"/>
                <p:cNvSpPr/>
                <p:nvPr/>
              </p:nvSpPr>
              <p:spPr>
                <a:xfrm>
                  <a:off x="4504745" y="4787748"/>
                  <a:ext cx="1464936" cy="3633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870" h="523606">
                      <a:moveTo>
                        <a:pt x="220256" y="0"/>
                      </a:moveTo>
                      <a:cubicBezTo>
                        <a:pt x="273597" y="0"/>
                        <a:pt x="322509" y="18962"/>
                        <a:pt x="358692" y="52842"/>
                      </a:cubicBezTo>
                      <a:cubicBezTo>
                        <a:pt x="394874" y="18962"/>
                        <a:pt x="443787" y="0"/>
                        <a:pt x="497128" y="0"/>
                      </a:cubicBezTo>
                      <a:cubicBezTo>
                        <a:pt x="550469" y="0"/>
                        <a:pt x="599382" y="18962"/>
                        <a:pt x="635564" y="52842"/>
                      </a:cubicBezTo>
                      <a:cubicBezTo>
                        <a:pt x="671747" y="18962"/>
                        <a:pt x="720659" y="0"/>
                        <a:pt x="774000" y="0"/>
                      </a:cubicBezTo>
                      <a:cubicBezTo>
                        <a:pt x="827341" y="0"/>
                        <a:pt x="876254" y="18962"/>
                        <a:pt x="912436" y="52842"/>
                      </a:cubicBezTo>
                      <a:cubicBezTo>
                        <a:pt x="948619" y="18962"/>
                        <a:pt x="997531" y="0"/>
                        <a:pt x="1050872" y="0"/>
                      </a:cubicBezTo>
                      <a:cubicBezTo>
                        <a:pt x="1104213" y="0"/>
                        <a:pt x="1153126" y="18962"/>
                        <a:pt x="1189308" y="52842"/>
                      </a:cubicBezTo>
                      <a:cubicBezTo>
                        <a:pt x="1225491" y="18962"/>
                        <a:pt x="1274403" y="0"/>
                        <a:pt x="1327744" y="0"/>
                      </a:cubicBezTo>
                      <a:cubicBezTo>
                        <a:pt x="1381085" y="0"/>
                        <a:pt x="1429997" y="18961"/>
                        <a:pt x="1466179" y="52841"/>
                      </a:cubicBezTo>
                      <a:cubicBezTo>
                        <a:pt x="1502361" y="18961"/>
                        <a:pt x="1551274" y="0"/>
                        <a:pt x="1604614" y="0"/>
                      </a:cubicBezTo>
                      <a:cubicBezTo>
                        <a:pt x="1726258" y="0"/>
                        <a:pt x="1824870" y="98612"/>
                        <a:pt x="1824870" y="220256"/>
                      </a:cubicBezTo>
                      <a:cubicBezTo>
                        <a:pt x="1824870" y="247954"/>
                        <a:pt x="1824869" y="275652"/>
                        <a:pt x="1824869" y="303350"/>
                      </a:cubicBezTo>
                      <a:cubicBezTo>
                        <a:pt x="1824869" y="424994"/>
                        <a:pt x="1726257" y="523606"/>
                        <a:pt x="1604613" y="523606"/>
                      </a:cubicBezTo>
                      <a:lnTo>
                        <a:pt x="1604614" y="523605"/>
                      </a:lnTo>
                      <a:cubicBezTo>
                        <a:pt x="1551274" y="523605"/>
                        <a:pt x="1502362" y="504644"/>
                        <a:pt x="1466179" y="470764"/>
                      </a:cubicBezTo>
                      <a:cubicBezTo>
                        <a:pt x="1429997" y="504645"/>
                        <a:pt x="1381085" y="523606"/>
                        <a:pt x="1327743" y="523606"/>
                      </a:cubicBezTo>
                      <a:lnTo>
                        <a:pt x="1327744" y="523605"/>
                      </a:lnTo>
                      <a:cubicBezTo>
                        <a:pt x="1274403" y="523605"/>
                        <a:pt x="1225491" y="504644"/>
                        <a:pt x="1189308" y="470764"/>
                      </a:cubicBezTo>
                      <a:cubicBezTo>
                        <a:pt x="1153126" y="504644"/>
                        <a:pt x="1104213" y="523606"/>
                        <a:pt x="1050871" y="523606"/>
                      </a:cubicBezTo>
                      <a:lnTo>
                        <a:pt x="1050872" y="523605"/>
                      </a:lnTo>
                      <a:cubicBezTo>
                        <a:pt x="997531" y="523605"/>
                        <a:pt x="948619" y="504644"/>
                        <a:pt x="912436" y="470764"/>
                      </a:cubicBezTo>
                      <a:cubicBezTo>
                        <a:pt x="876254" y="504644"/>
                        <a:pt x="827341" y="523606"/>
                        <a:pt x="773999" y="523606"/>
                      </a:cubicBezTo>
                      <a:lnTo>
                        <a:pt x="774000" y="523605"/>
                      </a:lnTo>
                      <a:cubicBezTo>
                        <a:pt x="720659" y="523605"/>
                        <a:pt x="671747" y="504644"/>
                        <a:pt x="635564" y="470764"/>
                      </a:cubicBezTo>
                      <a:cubicBezTo>
                        <a:pt x="599382" y="504644"/>
                        <a:pt x="550468" y="523606"/>
                        <a:pt x="497127" y="523606"/>
                      </a:cubicBezTo>
                      <a:lnTo>
                        <a:pt x="497128" y="523605"/>
                      </a:lnTo>
                      <a:cubicBezTo>
                        <a:pt x="443787" y="523605"/>
                        <a:pt x="394874" y="504644"/>
                        <a:pt x="358692" y="470764"/>
                      </a:cubicBezTo>
                      <a:cubicBezTo>
                        <a:pt x="322509" y="504644"/>
                        <a:pt x="273596" y="523606"/>
                        <a:pt x="220255" y="523606"/>
                      </a:cubicBezTo>
                      <a:lnTo>
                        <a:pt x="220256" y="523605"/>
                      </a:lnTo>
                      <a:cubicBezTo>
                        <a:pt x="98612" y="523605"/>
                        <a:pt x="0" y="424993"/>
                        <a:pt x="0" y="303349"/>
                      </a:cubicBezTo>
                      <a:lnTo>
                        <a:pt x="0" y="220256"/>
                      </a:lnTo>
                      <a:cubicBezTo>
                        <a:pt x="0" y="98612"/>
                        <a:pt x="98612" y="0"/>
                        <a:pt x="2202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94" name="グループ化 993"/>
              <p:cNvGrpSpPr/>
              <p:nvPr/>
            </p:nvGrpSpPr>
            <p:grpSpPr>
              <a:xfrm>
                <a:off x="6200295" y="1404975"/>
                <a:ext cx="604867" cy="572183"/>
                <a:chOff x="5513616" y="5387877"/>
                <a:chExt cx="604867" cy="572183"/>
              </a:xfrm>
            </p:grpSpPr>
            <p:sp>
              <p:nvSpPr>
                <p:cNvPr id="995" name="片側の 2 つの角を丸めた四角形 994"/>
                <p:cNvSpPr/>
                <p:nvPr/>
              </p:nvSpPr>
              <p:spPr>
                <a:xfrm>
                  <a:off x="5513616" y="5426007"/>
                  <a:ext cx="604867" cy="534053"/>
                </a:xfrm>
                <a:prstGeom prst="round2SameRect">
                  <a:avLst>
                    <a:gd name="adj1" fmla="val 38069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96" name="グループ化 995"/>
                <p:cNvGrpSpPr/>
                <p:nvPr/>
              </p:nvGrpSpPr>
              <p:grpSpPr>
                <a:xfrm>
                  <a:off x="5727870" y="5461881"/>
                  <a:ext cx="176358" cy="238202"/>
                  <a:chOff x="5668526" y="5576019"/>
                  <a:chExt cx="227529" cy="307318"/>
                </a:xfrm>
              </p:grpSpPr>
              <p:sp>
                <p:nvSpPr>
                  <p:cNvPr id="1000" name="角丸四角形 1853"/>
                  <p:cNvSpPr/>
                  <p:nvPr/>
                </p:nvSpPr>
                <p:spPr>
                  <a:xfrm rot="20700000">
                    <a:off x="5681080" y="5576019"/>
                    <a:ext cx="149602" cy="2711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9602" h="271141">
                        <a:moveTo>
                          <a:pt x="141447" y="1059"/>
                        </a:moveTo>
                        <a:lnTo>
                          <a:pt x="142079" y="1881"/>
                        </a:lnTo>
                        <a:cubicBezTo>
                          <a:pt x="146651" y="2865"/>
                          <a:pt x="149602" y="7056"/>
                          <a:pt x="149602" y="11936"/>
                        </a:cubicBezTo>
                        <a:cubicBezTo>
                          <a:pt x="149602" y="94390"/>
                          <a:pt x="149601" y="176843"/>
                          <a:pt x="149601" y="259297"/>
                        </a:cubicBezTo>
                        <a:cubicBezTo>
                          <a:pt x="149601" y="265838"/>
                          <a:pt x="144298" y="271141"/>
                          <a:pt x="137757" y="271141"/>
                        </a:cubicBezTo>
                        <a:lnTo>
                          <a:pt x="137758" y="271140"/>
                        </a:lnTo>
                        <a:cubicBezTo>
                          <a:pt x="131217" y="271139"/>
                          <a:pt x="125914" y="265837"/>
                          <a:pt x="125914" y="259296"/>
                        </a:cubicBezTo>
                        <a:lnTo>
                          <a:pt x="125914" y="51652"/>
                        </a:lnTo>
                        <a:cubicBezTo>
                          <a:pt x="91310" y="111587"/>
                          <a:pt x="56705" y="171523"/>
                          <a:pt x="22101" y="231459"/>
                        </a:cubicBezTo>
                        <a:cubicBezTo>
                          <a:pt x="18831" y="237123"/>
                          <a:pt x="11587" y="239064"/>
                          <a:pt x="5922" y="235794"/>
                        </a:cubicBezTo>
                        <a:lnTo>
                          <a:pt x="5923" y="235793"/>
                        </a:lnTo>
                        <a:cubicBezTo>
                          <a:pt x="259" y="232523"/>
                          <a:pt x="-1682" y="225279"/>
                          <a:pt x="1588" y="219614"/>
                        </a:cubicBezTo>
                        <a:lnTo>
                          <a:pt x="125268" y="5394"/>
                        </a:lnTo>
                        <a:cubicBezTo>
                          <a:pt x="127721" y="1147"/>
                          <a:pt x="132407" y="-1007"/>
                          <a:pt x="136876" y="457"/>
                        </a:cubicBezTo>
                        <a:cubicBezTo>
                          <a:pt x="137150" y="103"/>
                          <a:pt x="137453" y="92"/>
                          <a:pt x="137758" y="92"/>
                        </a:cubicBezTo>
                        <a:lnTo>
                          <a:pt x="139462" y="798"/>
                        </a:lnTo>
                        <a:cubicBezTo>
                          <a:pt x="140281" y="449"/>
                          <a:pt x="140872" y="727"/>
                          <a:pt x="141447" y="105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01" name="円/楕円 1000"/>
                  <p:cNvSpPr/>
                  <p:nvPr/>
                </p:nvSpPr>
                <p:spPr>
                  <a:xfrm>
                    <a:off x="5801709" y="5788993"/>
                    <a:ext cx="94346" cy="9434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02" name="円/楕円 1001"/>
                  <p:cNvSpPr/>
                  <p:nvPr/>
                </p:nvSpPr>
                <p:spPr>
                  <a:xfrm>
                    <a:off x="5668526" y="5782118"/>
                    <a:ext cx="94346" cy="9434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97" name="円/楕円 3"/>
                <p:cNvSpPr/>
                <p:nvPr/>
              </p:nvSpPr>
              <p:spPr>
                <a:xfrm>
                  <a:off x="5656117" y="5387877"/>
                  <a:ext cx="319862" cy="1112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9862" h="77787">
                      <a:moveTo>
                        <a:pt x="41215" y="0"/>
                      </a:moveTo>
                      <a:cubicBezTo>
                        <a:pt x="61114" y="16725"/>
                        <a:pt x="106788" y="28323"/>
                        <a:pt x="159931" y="28323"/>
                      </a:cubicBezTo>
                      <a:cubicBezTo>
                        <a:pt x="213075" y="28323"/>
                        <a:pt x="258748" y="16725"/>
                        <a:pt x="278647" y="0"/>
                      </a:cubicBezTo>
                      <a:cubicBezTo>
                        <a:pt x="304349" y="7682"/>
                        <a:pt x="319862" y="18700"/>
                        <a:pt x="319862" y="30783"/>
                      </a:cubicBezTo>
                      <a:cubicBezTo>
                        <a:pt x="319862" y="56743"/>
                        <a:pt x="248258" y="77787"/>
                        <a:pt x="159931" y="77787"/>
                      </a:cubicBezTo>
                      <a:cubicBezTo>
                        <a:pt x="71604" y="77787"/>
                        <a:pt x="0" y="56743"/>
                        <a:pt x="0" y="30783"/>
                      </a:cubicBezTo>
                      <a:cubicBezTo>
                        <a:pt x="0" y="18700"/>
                        <a:pt x="15513" y="7682"/>
                        <a:pt x="4121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8" name="円/楕円 997"/>
                <p:cNvSpPr/>
                <p:nvPr/>
              </p:nvSpPr>
              <p:spPr>
                <a:xfrm>
                  <a:off x="5774941" y="5723052"/>
                  <a:ext cx="82214" cy="82212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9" name="円/楕円 998"/>
                <p:cNvSpPr/>
                <p:nvPr/>
              </p:nvSpPr>
              <p:spPr>
                <a:xfrm>
                  <a:off x="5774941" y="5856862"/>
                  <a:ext cx="82214" cy="82212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957" name="グループ化 956"/>
            <p:cNvGrpSpPr/>
            <p:nvPr/>
          </p:nvGrpSpPr>
          <p:grpSpPr>
            <a:xfrm>
              <a:off x="5302649" y="3515896"/>
              <a:ext cx="812576" cy="779359"/>
              <a:chOff x="3288734" y="4862844"/>
              <a:chExt cx="1535878" cy="1473092"/>
            </a:xfrm>
          </p:grpSpPr>
          <p:sp>
            <p:nvSpPr>
              <p:cNvPr id="958" name="片側の 2 つの角を丸めた四角形 957"/>
              <p:cNvSpPr/>
              <p:nvPr/>
            </p:nvSpPr>
            <p:spPr>
              <a:xfrm rot="11016919">
                <a:off x="4413693" y="5423607"/>
                <a:ext cx="345912" cy="9123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9" name="角丸四角形 958"/>
              <p:cNvSpPr/>
              <p:nvPr/>
            </p:nvSpPr>
            <p:spPr>
              <a:xfrm rot="220809">
                <a:off x="4415652" y="5388405"/>
                <a:ext cx="408960" cy="208717"/>
              </a:xfrm>
              <a:prstGeom prst="roundRect">
                <a:avLst>
                  <a:gd name="adj" fmla="val 315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0" name="片側の 2 つの角を丸めた四角形 959"/>
              <p:cNvSpPr/>
              <p:nvPr/>
            </p:nvSpPr>
            <p:spPr>
              <a:xfrm rot="14662628">
                <a:off x="3692438" y="4825969"/>
                <a:ext cx="333504" cy="114091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61" name="グループ化 960"/>
              <p:cNvGrpSpPr/>
              <p:nvPr/>
            </p:nvGrpSpPr>
            <p:grpSpPr>
              <a:xfrm>
                <a:off x="4319892" y="4862844"/>
                <a:ext cx="495396" cy="805403"/>
                <a:chOff x="4319892" y="4862844"/>
                <a:chExt cx="495396" cy="805403"/>
              </a:xfrm>
            </p:grpSpPr>
            <p:sp>
              <p:nvSpPr>
                <p:cNvPr id="963" name="円/楕円 962"/>
                <p:cNvSpPr/>
                <p:nvPr/>
              </p:nvSpPr>
              <p:spPr>
                <a:xfrm>
                  <a:off x="4321199" y="4862844"/>
                  <a:ext cx="207118" cy="215900"/>
                </a:xfrm>
                <a:prstGeom prst="ellipse">
                  <a:avLst/>
                </a:prstGeom>
                <a:gradFill>
                  <a:gsLst>
                    <a:gs pos="0">
                      <a:srgbClr val="5B9BD5">
                        <a:tint val="66000"/>
                        <a:satMod val="160000"/>
                      </a:srgbClr>
                    </a:gs>
                    <a:gs pos="70000">
                      <a:srgbClr val="5B9BD5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4" name="角丸四角形 85"/>
                <p:cNvSpPr/>
                <p:nvPr/>
              </p:nvSpPr>
              <p:spPr>
                <a:xfrm rot="3600000">
                  <a:off x="4327187" y="4920641"/>
                  <a:ext cx="301617" cy="3162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5" name="フリーフォーム 964"/>
                <p:cNvSpPr/>
                <p:nvPr/>
              </p:nvSpPr>
              <p:spPr>
                <a:xfrm rot="4463363">
                  <a:off x="4420083" y="5189954"/>
                  <a:ext cx="336424" cy="264511"/>
                </a:xfrm>
                <a:custGeom>
                  <a:avLst/>
                  <a:gdLst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55790 w 481951"/>
                    <a:gd name="connsiteY7" fmla="*/ 287275 h 378933"/>
                    <a:gd name="connsiteX8" fmla="*/ 0 w 481951"/>
                    <a:gd name="connsiteY8" fmla="*/ 203107 h 378933"/>
                    <a:gd name="connsiteX9" fmla="*/ 0 w 481951"/>
                    <a:gd name="connsiteY9" fmla="*/ 203108 h 378933"/>
                    <a:gd name="connsiteX10" fmla="*/ 55790 w 481951"/>
                    <a:gd name="connsiteY10" fmla="*/ 118941 h 378933"/>
                    <a:gd name="connsiteX11" fmla="*/ 59288 w 481951"/>
                    <a:gd name="connsiteY11" fmla="*/ 118234 h 378933"/>
                    <a:gd name="connsiteX12" fmla="*/ 61165 w 481951"/>
                    <a:gd name="connsiteY12" fmla="*/ 112781 h 378933"/>
                    <a:gd name="connsiteX13" fmla="*/ 168887 w 481951"/>
                    <a:gd name="connsiteY13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0 w 481951"/>
                    <a:gd name="connsiteY7" fmla="*/ 203107 h 378933"/>
                    <a:gd name="connsiteX8" fmla="*/ 0 w 481951"/>
                    <a:gd name="connsiteY8" fmla="*/ 203108 h 378933"/>
                    <a:gd name="connsiteX9" fmla="*/ 55790 w 481951"/>
                    <a:gd name="connsiteY9" fmla="*/ 118941 h 378933"/>
                    <a:gd name="connsiteX10" fmla="*/ 59288 w 481951"/>
                    <a:gd name="connsiteY10" fmla="*/ 118234 h 378933"/>
                    <a:gd name="connsiteX11" fmla="*/ 61165 w 481951"/>
                    <a:gd name="connsiteY11" fmla="*/ 112781 h 378933"/>
                    <a:gd name="connsiteX12" fmla="*/ 168887 w 481951"/>
                    <a:gd name="connsiteY12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0 w 481951"/>
                    <a:gd name="connsiteY7" fmla="*/ 203108 h 378933"/>
                    <a:gd name="connsiteX8" fmla="*/ 55790 w 481951"/>
                    <a:gd name="connsiteY8" fmla="*/ 118941 h 378933"/>
                    <a:gd name="connsiteX9" fmla="*/ 59288 w 481951"/>
                    <a:gd name="connsiteY9" fmla="*/ 118234 h 378933"/>
                    <a:gd name="connsiteX10" fmla="*/ 61165 w 481951"/>
                    <a:gd name="connsiteY10" fmla="*/ 112781 h 378933"/>
                    <a:gd name="connsiteX11" fmla="*/ 168887 w 481951"/>
                    <a:gd name="connsiteY11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55790 w 481951"/>
                    <a:gd name="connsiteY7" fmla="*/ 118941 h 378933"/>
                    <a:gd name="connsiteX8" fmla="*/ 59288 w 481951"/>
                    <a:gd name="connsiteY8" fmla="*/ 118234 h 378933"/>
                    <a:gd name="connsiteX9" fmla="*/ 61165 w 481951"/>
                    <a:gd name="connsiteY9" fmla="*/ 112781 h 378933"/>
                    <a:gd name="connsiteX10" fmla="*/ 168887 w 481951"/>
                    <a:gd name="connsiteY10" fmla="*/ 30123 h 378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81951" h="378933">
                      <a:moveTo>
                        <a:pt x="168887" y="30123"/>
                      </a:moveTo>
                      <a:lnTo>
                        <a:pt x="258585" y="6089"/>
                      </a:lnTo>
                      <a:cubicBezTo>
                        <a:pt x="353225" y="-19270"/>
                        <a:pt x="450503" y="36893"/>
                        <a:pt x="475862" y="131534"/>
                      </a:cubicBezTo>
                      <a:cubicBezTo>
                        <a:pt x="501221" y="226174"/>
                        <a:pt x="445057" y="323452"/>
                        <a:pt x="350417" y="348811"/>
                      </a:cubicBezTo>
                      <a:lnTo>
                        <a:pt x="260719" y="372845"/>
                      </a:lnTo>
                      <a:cubicBezTo>
                        <a:pt x="189739" y="391864"/>
                        <a:pt x="117275" y="365027"/>
                        <a:pt x="74781" y="310493"/>
                      </a:cubicBezTo>
                      <a:lnTo>
                        <a:pt x="0" y="203107"/>
                      </a:lnTo>
                      <a:lnTo>
                        <a:pt x="55790" y="118941"/>
                      </a:lnTo>
                      <a:lnTo>
                        <a:pt x="59288" y="118234"/>
                      </a:lnTo>
                      <a:lnTo>
                        <a:pt x="61165" y="112781"/>
                      </a:lnTo>
                      <a:cubicBezTo>
                        <a:pt x="83866" y="73462"/>
                        <a:pt x="121567" y="42803"/>
                        <a:pt x="168887" y="3012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6" name="片側の 2 つの角を丸めた四角形 19"/>
                <p:cNvSpPr/>
                <p:nvPr/>
              </p:nvSpPr>
              <p:spPr>
                <a:xfrm rot="20417692">
                  <a:off x="4524648" y="5179223"/>
                  <a:ext cx="229602" cy="4890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2500" h="735352">
                      <a:moveTo>
                        <a:pt x="211250" y="0"/>
                      </a:moveTo>
                      <a:cubicBezTo>
                        <a:pt x="264733" y="121218"/>
                        <a:pt x="335149" y="225502"/>
                        <a:pt x="422500" y="312853"/>
                      </a:cubicBezTo>
                      <a:cubicBezTo>
                        <a:pt x="539170" y="429523"/>
                        <a:pt x="539170" y="618682"/>
                        <a:pt x="422500" y="735352"/>
                      </a:cubicBezTo>
                      <a:lnTo>
                        <a:pt x="0" y="735352"/>
                      </a:lnTo>
                      <a:lnTo>
                        <a:pt x="1" y="735351"/>
                      </a:lnTo>
                      <a:cubicBezTo>
                        <a:pt x="-116669" y="618682"/>
                        <a:pt x="-116669" y="429522"/>
                        <a:pt x="1" y="312852"/>
                      </a:cubicBezTo>
                      <a:cubicBezTo>
                        <a:pt x="87351" y="225502"/>
                        <a:pt x="157767" y="121218"/>
                        <a:pt x="211250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5B9BD5">
                        <a:tint val="66000"/>
                        <a:satMod val="160000"/>
                      </a:srgbClr>
                    </a:gs>
                    <a:gs pos="70000">
                      <a:srgbClr val="5B9BD5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7" name="角丸四角形 966"/>
                <p:cNvSpPr/>
                <p:nvPr/>
              </p:nvSpPr>
              <p:spPr>
                <a:xfrm rot="3563363">
                  <a:off x="4694827" y="5307969"/>
                  <a:ext cx="71475" cy="169446"/>
                </a:xfrm>
                <a:prstGeom prst="roundRect">
                  <a:avLst>
                    <a:gd name="adj" fmla="val 40698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8" name="角丸四角形 967"/>
                <p:cNvSpPr/>
                <p:nvPr/>
              </p:nvSpPr>
              <p:spPr>
                <a:xfrm rot="3563363">
                  <a:off x="4658431" y="5246455"/>
                  <a:ext cx="71475" cy="169446"/>
                </a:xfrm>
                <a:prstGeom prst="roundRect">
                  <a:avLst>
                    <a:gd name="adj" fmla="val 43023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9" name="角丸四角形 968"/>
                <p:cNvSpPr/>
                <p:nvPr/>
              </p:nvSpPr>
              <p:spPr>
                <a:xfrm rot="3563363">
                  <a:off x="4622037" y="5184940"/>
                  <a:ext cx="71475" cy="169446"/>
                </a:xfrm>
                <a:prstGeom prst="roundRect">
                  <a:avLst>
                    <a:gd name="adj" fmla="val 45349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0" name="角丸四角形 969"/>
                <p:cNvSpPr/>
                <p:nvPr/>
              </p:nvSpPr>
              <p:spPr>
                <a:xfrm rot="3563363">
                  <a:off x="4585641" y="5123425"/>
                  <a:ext cx="71475" cy="169446"/>
                </a:xfrm>
                <a:prstGeom prst="roundRect">
                  <a:avLst>
                    <a:gd name="adj" fmla="val 4535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1" name="角丸四角形 970"/>
                <p:cNvSpPr/>
                <p:nvPr/>
              </p:nvSpPr>
              <p:spPr>
                <a:xfrm rot="9863363">
                  <a:off x="4523556" y="5148577"/>
                  <a:ext cx="86433" cy="1612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62" name="角丸四角形 961"/>
              <p:cNvSpPr/>
              <p:nvPr/>
            </p:nvSpPr>
            <p:spPr>
              <a:xfrm rot="3600000">
                <a:off x="4118384" y="5054782"/>
                <a:ext cx="408960" cy="208717"/>
              </a:xfrm>
              <a:prstGeom prst="roundRect">
                <a:avLst>
                  <a:gd name="adj" fmla="val 315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006" name="グループ化 1005"/>
          <p:cNvGrpSpPr/>
          <p:nvPr/>
        </p:nvGrpSpPr>
        <p:grpSpPr>
          <a:xfrm>
            <a:off x="2373042" y="2534852"/>
            <a:ext cx="1290270" cy="2012474"/>
            <a:chOff x="6707103" y="2348879"/>
            <a:chExt cx="1290270" cy="2012474"/>
          </a:xfrm>
        </p:grpSpPr>
        <p:sp>
          <p:nvSpPr>
            <p:cNvPr id="1007" name="涙形 1006"/>
            <p:cNvSpPr/>
            <p:nvPr/>
          </p:nvSpPr>
          <p:spPr>
            <a:xfrm rot="16533839">
              <a:off x="7236940" y="3600921"/>
              <a:ext cx="760433" cy="760432"/>
            </a:xfrm>
            <a:prstGeom prst="teardrop">
              <a:avLst>
                <a:gd name="adj" fmla="val 88739"/>
              </a:avLst>
            </a:prstGeom>
            <a:gradFill>
              <a:gsLst>
                <a:gs pos="0">
                  <a:srgbClr val="5B9BD5">
                    <a:tint val="66000"/>
                    <a:satMod val="160000"/>
                  </a:srgbClr>
                </a:gs>
                <a:gs pos="70000">
                  <a:srgbClr val="5B9BD5">
                    <a:tint val="23500"/>
                    <a:satMod val="160000"/>
                  </a:srgbClr>
                </a:gs>
              </a:gsLst>
              <a:lin ang="5400000" scaled="0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08" name="グループ化 1007"/>
            <p:cNvGrpSpPr/>
            <p:nvPr/>
          </p:nvGrpSpPr>
          <p:grpSpPr>
            <a:xfrm>
              <a:off x="6707103" y="2348879"/>
              <a:ext cx="719603" cy="1828959"/>
              <a:chOff x="7122532" y="148199"/>
              <a:chExt cx="719603" cy="1828959"/>
            </a:xfrm>
          </p:grpSpPr>
          <p:sp>
            <p:nvSpPr>
              <p:cNvPr id="1024" name="フローチャート: 論理積ゲート 213"/>
              <p:cNvSpPr/>
              <p:nvPr/>
            </p:nvSpPr>
            <p:spPr>
              <a:xfrm rot="16200000">
                <a:off x="7139222" y="650235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5" name="片側の 2 つの角を丸めた四角形 1024"/>
              <p:cNvSpPr/>
              <p:nvPr/>
            </p:nvSpPr>
            <p:spPr>
              <a:xfrm rot="10800000">
                <a:off x="7412342" y="1271554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6" name="円/楕円 689"/>
              <p:cNvSpPr/>
              <p:nvPr/>
            </p:nvSpPr>
            <p:spPr>
              <a:xfrm rot="20700000">
                <a:off x="7122532" y="987881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7" name="円/楕円 690"/>
              <p:cNvSpPr/>
              <p:nvPr/>
            </p:nvSpPr>
            <p:spPr>
              <a:xfrm rot="900000" flipH="1">
                <a:off x="7667200" y="987882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8" name="円/楕円 691"/>
              <p:cNvSpPr/>
              <p:nvPr/>
            </p:nvSpPr>
            <p:spPr>
              <a:xfrm>
                <a:off x="7192811" y="734314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9" name="月 1028"/>
              <p:cNvSpPr/>
              <p:nvPr/>
            </p:nvSpPr>
            <p:spPr>
              <a:xfrm rot="5400000">
                <a:off x="7305019" y="827914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0" name="月 1029"/>
              <p:cNvSpPr/>
              <p:nvPr/>
            </p:nvSpPr>
            <p:spPr>
              <a:xfrm rot="5400000">
                <a:off x="7595532" y="827914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1" name="円/楕円 632"/>
              <p:cNvSpPr/>
              <p:nvPr/>
            </p:nvSpPr>
            <p:spPr>
              <a:xfrm>
                <a:off x="7437959" y="1171059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2" name="円/楕円 4"/>
              <p:cNvSpPr/>
              <p:nvPr/>
            </p:nvSpPr>
            <p:spPr>
              <a:xfrm>
                <a:off x="7343560" y="1240008"/>
                <a:ext cx="273736" cy="70383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33" name="グループ化 1032"/>
              <p:cNvGrpSpPr/>
              <p:nvPr/>
            </p:nvGrpSpPr>
            <p:grpSpPr>
              <a:xfrm>
                <a:off x="7161069" y="148199"/>
                <a:ext cx="628846" cy="662016"/>
                <a:chOff x="4504745" y="3608910"/>
                <a:chExt cx="1464936" cy="1542210"/>
              </a:xfrm>
            </p:grpSpPr>
            <p:sp>
              <p:nvSpPr>
                <p:cNvPr id="1045" name="台形 1044"/>
                <p:cNvSpPr/>
                <p:nvPr/>
              </p:nvSpPr>
              <p:spPr>
                <a:xfrm>
                  <a:off x="4578685" y="3952089"/>
                  <a:ext cx="1317055" cy="964370"/>
                </a:xfrm>
                <a:prstGeom prst="trapezoid">
                  <a:avLst>
                    <a:gd name="adj" fmla="val 61504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6" name="円/楕円 1045"/>
                <p:cNvSpPr/>
                <p:nvPr/>
              </p:nvSpPr>
              <p:spPr>
                <a:xfrm>
                  <a:off x="4916251" y="3608910"/>
                  <a:ext cx="641921" cy="64192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7" name="角丸四角形 28"/>
                <p:cNvSpPr/>
                <p:nvPr/>
              </p:nvSpPr>
              <p:spPr>
                <a:xfrm>
                  <a:off x="4504745" y="4787748"/>
                  <a:ext cx="1464936" cy="3633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870" h="523606">
                      <a:moveTo>
                        <a:pt x="220256" y="0"/>
                      </a:moveTo>
                      <a:cubicBezTo>
                        <a:pt x="273597" y="0"/>
                        <a:pt x="322509" y="18962"/>
                        <a:pt x="358692" y="52842"/>
                      </a:cubicBezTo>
                      <a:cubicBezTo>
                        <a:pt x="394874" y="18962"/>
                        <a:pt x="443787" y="0"/>
                        <a:pt x="497128" y="0"/>
                      </a:cubicBezTo>
                      <a:cubicBezTo>
                        <a:pt x="550469" y="0"/>
                        <a:pt x="599382" y="18962"/>
                        <a:pt x="635564" y="52842"/>
                      </a:cubicBezTo>
                      <a:cubicBezTo>
                        <a:pt x="671747" y="18962"/>
                        <a:pt x="720659" y="0"/>
                        <a:pt x="774000" y="0"/>
                      </a:cubicBezTo>
                      <a:cubicBezTo>
                        <a:pt x="827341" y="0"/>
                        <a:pt x="876254" y="18962"/>
                        <a:pt x="912436" y="52842"/>
                      </a:cubicBezTo>
                      <a:cubicBezTo>
                        <a:pt x="948619" y="18962"/>
                        <a:pt x="997531" y="0"/>
                        <a:pt x="1050872" y="0"/>
                      </a:cubicBezTo>
                      <a:cubicBezTo>
                        <a:pt x="1104213" y="0"/>
                        <a:pt x="1153126" y="18962"/>
                        <a:pt x="1189308" y="52842"/>
                      </a:cubicBezTo>
                      <a:cubicBezTo>
                        <a:pt x="1225491" y="18962"/>
                        <a:pt x="1274403" y="0"/>
                        <a:pt x="1327744" y="0"/>
                      </a:cubicBezTo>
                      <a:cubicBezTo>
                        <a:pt x="1381085" y="0"/>
                        <a:pt x="1429997" y="18961"/>
                        <a:pt x="1466179" y="52841"/>
                      </a:cubicBezTo>
                      <a:cubicBezTo>
                        <a:pt x="1502361" y="18961"/>
                        <a:pt x="1551274" y="0"/>
                        <a:pt x="1604614" y="0"/>
                      </a:cubicBezTo>
                      <a:cubicBezTo>
                        <a:pt x="1726258" y="0"/>
                        <a:pt x="1824870" y="98612"/>
                        <a:pt x="1824870" y="220256"/>
                      </a:cubicBezTo>
                      <a:cubicBezTo>
                        <a:pt x="1824870" y="247954"/>
                        <a:pt x="1824869" y="275652"/>
                        <a:pt x="1824869" y="303350"/>
                      </a:cubicBezTo>
                      <a:cubicBezTo>
                        <a:pt x="1824869" y="424994"/>
                        <a:pt x="1726257" y="523606"/>
                        <a:pt x="1604613" y="523606"/>
                      </a:cubicBezTo>
                      <a:lnTo>
                        <a:pt x="1604614" y="523605"/>
                      </a:lnTo>
                      <a:cubicBezTo>
                        <a:pt x="1551274" y="523605"/>
                        <a:pt x="1502362" y="504644"/>
                        <a:pt x="1466179" y="470764"/>
                      </a:cubicBezTo>
                      <a:cubicBezTo>
                        <a:pt x="1429997" y="504645"/>
                        <a:pt x="1381085" y="523606"/>
                        <a:pt x="1327743" y="523606"/>
                      </a:cubicBezTo>
                      <a:lnTo>
                        <a:pt x="1327744" y="523605"/>
                      </a:lnTo>
                      <a:cubicBezTo>
                        <a:pt x="1274403" y="523605"/>
                        <a:pt x="1225491" y="504644"/>
                        <a:pt x="1189308" y="470764"/>
                      </a:cubicBezTo>
                      <a:cubicBezTo>
                        <a:pt x="1153126" y="504644"/>
                        <a:pt x="1104213" y="523606"/>
                        <a:pt x="1050871" y="523606"/>
                      </a:cubicBezTo>
                      <a:lnTo>
                        <a:pt x="1050872" y="523605"/>
                      </a:lnTo>
                      <a:cubicBezTo>
                        <a:pt x="997531" y="523605"/>
                        <a:pt x="948619" y="504644"/>
                        <a:pt x="912436" y="470764"/>
                      </a:cubicBezTo>
                      <a:cubicBezTo>
                        <a:pt x="876254" y="504644"/>
                        <a:pt x="827341" y="523606"/>
                        <a:pt x="773999" y="523606"/>
                      </a:cubicBezTo>
                      <a:lnTo>
                        <a:pt x="774000" y="523605"/>
                      </a:lnTo>
                      <a:cubicBezTo>
                        <a:pt x="720659" y="523605"/>
                        <a:pt x="671747" y="504644"/>
                        <a:pt x="635564" y="470764"/>
                      </a:cubicBezTo>
                      <a:cubicBezTo>
                        <a:pt x="599382" y="504644"/>
                        <a:pt x="550468" y="523606"/>
                        <a:pt x="497127" y="523606"/>
                      </a:cubicBezTo>
                      <a:lnTo>
                        <a:pt x="497128" y="523605"/>
                      </a:lnTo>
                      <a:cubicBezTo>
                        <a:pt x="443787" y="523605"/>
                        <a:pt x="394874" y="504644"/>
                        <a:pt x="358692" y="470764"/>
                      </a:cubicBezTo>
                      <a:cubicBezTo>
                        <a:pt x="322509" y="504644"/>
                        <a:pt x="273596" y="523606"/>
                        <a:pt x="220255" y="523606"/>
                      </a:cubicBezTo>
                      <a:lnTo>
                        <a:pt x="220256" y="523605"/>
                      </a:lnTo>
                      <a:cubicBezTo>
                        <a:pt x="98612" y="523605"/>
                        <a:pt x="0" y="424993"/>
                        <a:pt x="0" y="303349"/>
                      </a:cubicBezTo>
                      <a:lnTo>
                        <a:pt x="0" y="220256"/>
                      </a:lnTo>
                      <a:cubicBezTo>
                        <a:pt x="0" y="98612"/>
                        <a:pt x="98612" y="0"/>
                        <a:pt x="2202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34" name="グループ化 1033"/>
              <p:cNvGrpSpPr/>
              <p:nvPr/>
            </p:nvGrpSpPr>
            <p:grpSpPr>
              <a:xfrm>
                <a:off x="7185248" y="1404975"/>
                <a:ext cx="604867" cy="572183"/>
                <a:chOff x="5513616" y="5387877"/>
                <a:chExt cx="604867" cy="572183"/>
              </a:xfrm>
            </p:grpSpPr>
            <p:sp>
              <p:nvSpPr>
                <p:cNvPr id="1037" name="片側の 2 つの角を丸めた四角形 1036"/>
                <p:cNvSpPr/>
                <p:nvPr/>
              </p:nvSpPr>
              <p:spPr>
                <a:xfrm>
                  <a:off x="5513616" y="5426007"/>
                  <a:ext cx="604867" cy="534053"/>
                </a:xfrm>
                <a:prstGeom prst="round2SameRect">
                  <a:avLst>
                    <a:gd name="adj1" fmla="val 38069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38" name="グループ化 1037"/>
                <p:cNvGrpSpPr/>
                <p:nvPr/>
              </p:nvGrpSpPr>
              <p:grpSpPr>
                <a:xfrm>
                  <a:off x="5727870" y="5461881"/>
                  <a:ext cx="176358" cy="238202"/>
                  <a:chOff x="5668526" y="5576019"/>
                  <a:chExt cx="227529" cy="307318"/>
                </a:xfrm>
              </p:grpSpPr>
              <p:sp>
                <p:nvSpPr>
                  <p:cNvPr id="1042" name="角丸四角形 1853"/>
                  <p:cNvSpPr/>
                  <p:nvPr/>
                </p:nvSpPr>
                <p:spPr>
                  <a:xfrm rot="20700000">
                    <a:off x="5681080" y="5576019"/>
                    <a:ext cx="149602" cy="2711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9602" h="271141">
                        <a:moveTo>
                          <a:pt x="141447" y="1059"/>
                        </a:moveTo>
                        <a:lnTo>
                          <a:pt x="142079" y="1881"/>
                        </a:lnTo>
                        <a:cubicBezTo>
                          <a:pt x="146651" y="2865"/>
                          <a:pt x="149602" y="7056"/>
                          <a:pt x="149602" y="11936"/>
                        </a:cubicBezTo>
                        <a:cubicBezTo>
                          <a:pt x="149602" y="94390"/>
                          <a:pt x="149601" y="176843"/>
                          <a:pt x="149601" y="259297"/>
                        </a:cubicBezTo>
                        <a:cubicBezTo>
                          <a:pt x="149601" y="265838"/>
                          <a:pt x="144298" y="271141"/>
                          <a:pt x="137757" y="271141"/>
                        </a:cubicBezTo>
                        <a:lnTo>
                          <a:pt x="137758" y="271140"/>
                        </a:lnTo>
                        <a:cubicBezTo>
                          <a:pt x="131217" y="271139"/>
                          <a:pt x="125914" y="265837"/>
                          <a:pt x="125914" y="259296"/>
                        </a:cubicBezTo>
                        <a:lnTo>
                          <a:pt x="125914" y="51652"/>
                        </a:lnTo>
                        <a:cubicBezTo>
                          <a:pt x="91310" y="111587"/>
                          <a:pt x="56705" y="171523"/>
                          <a:pt x="22101" y="231459"/>
                        </a:cubicBezTo>
                        <a:cubicBezTo>
                          <a:pt x="18831" y="237123"/>
                          <a:pt x="11587" y="239064"/>
                          <a:pt x="5922" y="235794"/>
                        </a:cubicBezTo>
                        <a:lnTo>
                          <a:pt x="5923" y="235793"/>
                        </a:lnTo>
                        <a:cubicBezTo>
                          <a:pt x="259" y="232523"/>
                          <a:pt x="-1682" y="225279"/>
                          <a:pt x="1588" y="219614"/>
                        </a:cubicBezTo>
                        <a:lnTo>
                          <a:pt x="125268" y="5394"/>
                        </a:lnTo>
                        <a:cubicBezTo>
                          <a:pt x="127721" y="1147"/>
                          <a:pt x="132407" y="-1007"/>
                          <a:pt x="136876" y="457"/>
                        </a:cubicBezTo>
                        <a:cubicBezTo>
                          <a:pt x="137150" y="103"/>
                          <a:pt x="137453" y="92"/>
                          <a:pt x="137758" y="92"/>
                        </a:cubicBezTo>
                        <a:lnTo>
                          <a:pt x="139462" y="798"/>
                        </a:lnTo>
                        <a:cubicBezTo>
                          <a:pt x="140281" y="449"/>
                          <a:pt x="140872" y="727"/>
                          <a:pt x="141447" y="105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43" name="円/楕円 1042"/>
                  <p:cNvSpPr/>
                  <p:nvPr/>
                </p:nvSpPr>
                <p:spPr>
                  <a:xfrm>
                    <a:off x="5801709" y="5788993"/>
                    <a:ext cx="94346" cy="9434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44" name="円/楕円 1043"/>
                  <p:cNvSpPr/>
                  <p:nvPr/>
                </p:nvSpPr>
                <p:spPr>
                  <a:xfrm>
                    <a:off x="5668526" y="5782118"/>
                    <a:ext cx="94346" cy="9434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39" name="円/楕円 3"/>
                <p:cNvSpPr/>
                <p:nvPr/>
              </p:nvSpPr>
              <p:spPr>
                <a:xfrm>
                  <a:off x="5656117" y="5387877"/>
                  <a:ext cx="319862" cy="1112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9862" h="77787">
                      <a:moveTo>
                        <a:pt x="41215" y="0"/>
                      </a:moveTo>
                      <a:cubicBezTo>
                        <a:pt x="61114" y="16725"/>
                        <a:pt x="106788" y="28323"/>
                        <a:pt x="159931" y="28323"/>
                      </a:cubicBezTo>
                      <a:cubicBezTo>
                        <a:pt x="213075" y="28323"/>
                        <a:pt x="258748" y="16725"/>
                        <a:pt x="278647" y="0"/>
                      </a:cubicBezTo>
                      <a:cubicBezTo>
                        <a:pt x="304349" y="7682"/>
                        <a:pt x="319862" y="18700"/>
                        <a:pt x="319862" y="30783"/>
                      </a:cubicBezTo>
                      <a:cubicBezTo>
                        <a:pt x="319862" y="56743"/>
                        <a:pt x="248258" y="77787"/>
                        <a:pt x="159931" y="77787"/>
                      </a:cubicBezTo>
                      <a:cubicBezTo>
                        <a:pt x="71604" y="77787"/>
                        <a:pt x="0" y="56743"/>
                        <a:pt x="0" y="30783"/>
                      </a:cubicBezTo>
                      <a:cubicBezTo>
                        <a:pt x="0" y="18700"/>
                        <a:pt x="15513" y="7682"/>
                        <a:pt x="4121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0" name="円/楕円 1039"/>
                <p:cNvSpPr/>
                <p:nvPr/>
              </p:nvSpPr>
              <p:spPr>
                <a:xfrm>
                  <a:off x="5774941" y="5723052"/>
                  <a:ext cx="82214" cy="82212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1" name="円/楕円 1040"/>
                <p:cNvSpPr/>
                <p:nvPr/>
              </p:nvSpPr>
              <p:spPr>
                <a:xfrm>
                  <a:off x="5774941" y="5856862"/>
                  <a:ext cx="82214" cy="82212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35" name="月 1034"/>
              <p:cNvSpPr/>
              <p:nvPr/>
            </p:nvSpPr>
            <p:spPr>
              <a:xfrm rot="5400000">
                <a:off x="7299808" y="960575"/>
                <a:ext cx="56140" cy="14182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6" name="月 1035"/>
              <p:cNvSpPr/>
              <p:nvPr/>
            </p:nvSpPr>
            <p:spPr>
              <a:xfrm rot="5400000">
                <a:off x="7590321" y="960575"/>
                <a:ext cx="56140" cy="14182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09" name="グループ化 1008"/>
            <p:cNvGrpSpPr/>
            <p:nvPr/>
          </p:nvGrpSpPr>
          <p:grpSpPr>
            <a:xfrm>
              <a:off x="6720080" y="3515894"/>
              <a:ext cx="812576" cy="779359"/>
              <a:chOff x="3288734" y="4862844"/>
              <a:chExt cx="1535878" cy="1473092"/>
            </a:xfrm>
          </p:grpSpPr>
          <p:sp>
            <p:nvSpPr>
              <p:cNvPr id="1010" name="片側の 2 つの角を丸めた四角形 1009"/>
              <p:cNvSpPr/>
              <p:nvPr/>
            </p:nvSpPr>
            <p:spPr>
              <a:xfrm rot="11016919">
                <a:off x="4413693" y="5423607"/>
                <a:ext cx="345912" cy="9123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1" name="角丸四角形 1010"/>
              <p:cNvSpPr/>
              <p:nvPr/>
            </p:nvSpPr>
            <p:spPr>
              <a:xfrm rot="220809">
                <a:off x="4415652" y="5388405"/>
                <a:ext cx="408960" cy="208717"/>
              </a:xfrm>
              <a:prstGeom prst="roundRect">
                <a:avLst>
                  <a:gd name="adj" fmla="val 315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2" name="片側の 2 つの角を丸めた四角形 1011"/>
              <p:cNvSpPr/>
              <p:nvPr/>
            </p:nvSpPr>
            <p:spPr>
              <a:xfrm rot="14662628">
                <a:off x="3692438" y="4825969"/>
                <a:ext cx="333504" cy="114091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13" name="グループ化 1012"/>
              <p:cNvGrpSpPr/>
              <p:nvPr/>
            </p:nvGrpSpPr>
            <p:grpSpPr>
              <a:xfrm>
                <a:off x="4319892" y="4862844"/>
                <a:ext cx="495396" cy="805403"/>
                <a:chOff x="4319892" y="4862844"/>
                <a:chExt cx="495396" cy="805403"/>
              </a:xfrm>
            </p:grpSpPr>
            <p:sp>
              <p:nvSpPr>
                <p:cNvPr id="1015" name="円/楕円 1014"/>
                <p:cNvSpPr/>
                <p:nvPr/>
              </p:nvSpPr>
              <p:spPr>
                <a:xfrm>
                  <a:off x="4321199" y="4862844"/>
                  <a:ext cx="207118" cy="215900"/>
                </a:xfrm>
                <a:prstGeom prst="ellipse">
                  <a:avLst/>
                </a:prstGeom>
                <a:gradFill>
                  <a:gsLst>
                    <a:gs pos="0">
                      <a:srgbClr val="5B9BD5">
                        <a:tint val="66000"/>
                        <a:satMod val="160000"/>
                      </a:srgbClr>
                    </a:gs>
                    <a:gs pos="70000">
                      <a:srgbClr val="5B9BD5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6" name="角丸四角形 85"/>
                <p:cNvSpPr/>
                <p:nvPr/>
              </p:nvSpPr>
              <p:spPr>
                <a:xfrm rot="3600000">
                  <a:off x="4327187" y="4920641"/>
                  <a:ext cx="301617" cy="3162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7" name="フリーフォーム 1016"/>
                <p:cNvSpPr/>
                <p:nvPr/>
              </p:nvSpPr>
              <p:spPr>
                <a:xfrm rot="4463363">
                  <a:off x="4420083" y="5189954"/>
                  <a:ext cx="336424" cy="264511"/>
                </a:xfrm>
                <a:custGeom>
                  <a:avLst/>
                  <a:gdLst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55790 w 481951"/>
                    <a:gd name="connsiteY7" fmla="*/ 287275 h 378933"/>
                    <a:gd name="connsiteX8" fmla="*/ 0 w 481951"/>
                    <a:gd name="connsiteY8" fmla="*/ 203107 h 378933"/>
                    <a:gd name="connsiteX9" fmla="*/ 0 w 481951"/>
                    <a:gd name="connsiteY9" fmla="*/ 203108 h 378933"/>
                    <a:gd name="connsiteX10" fmla="*/ 55790 w 481951"/>
                    <a:gd name="connsiteY10" fmla="*/ 118941 h 378933"/>
                    <a:gd name="connsiteX11" fmla="*/ 59288 w 481951"/>
                    <a:gd name="connsiteY11" fmla="*/ 118234 h 378933"/>
                    <a:gd name="connsiteX12" fmla="*/ 61165 w 481951"/>
                    <a:gd name="connsiteY12" fmla="*/ 112781 h 378933"/>
                    <a:gd name="connsiteX13" fmla="*/ 168887 w 481951"/>
                    <a:gd name="connsiteY13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0 w 481951"/>
                    <a:gd name="connsiteY7" fmla="*/ 203107 h 378933"/>
                    <a:gd name="connsiteX8" fmla="*/ 0 w 481951"/>
                    <a:gd name="connsiteY8" fmla="*/ 203108 h 378933"/>
                    <a:gd name="connsiteX9" fmla="*/ 55790 w 481951"/>
                    <a:gd name="connsiteY9" fmla="*/ 118941 h 378933"/>
                    <a:gd name="connsiteX10" fmla="*/ 59288 w 481951"/>
                    <a:gd name="connsiteY10" fmla="*/ 118234 h 378933"/>
                    <a:gd name="connsiteX11" fmla="*/ 61165 w 481951"/>
                    <a:gd name="connsiteY11" fmla="*/ 112781 h 378933"/>
                    <a:gd name="connsiteX12" fmla="*/ 168887 w 481951"/>
                    <a:gd name="connsiteY12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0 w 481951"/>
                    <a:gd name="connsiteY7" fmla="*/ 203108 h 378933"/>
                    <a:gd name="connsiteX8" fmla="*/ 55790 w 481951"/>
                    <a:gd name="connsiteY8" fmla="*/ 118941 h 378933"/>
                    <a:gd name="connsiteX9" fmla="*/ 59288 w 481951"/>
                    <a:gd name="connsiteY9" fmla="*/ 118234 h 378933"/>
                    <a:gd name="connsiteX10" fmla="*/ 61165 w 481951"/>
                    <a:gd name="connsiteY10" fmla="*/ 112781 h 378933"/>
                    <a:gd name="connsiteX11" fmla="*/ 168887 w 481951"/>
                    <a:gd name="connsiteY11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55790 w 481951"/>
                    <a:gd name="connsiteY7" fmla="*/ 118941 h 378933"/>
                    <a:gd name="connsiteX8" fmla="*/ 59288 w 481951"/>
                    <a:gd name="connsiteY8" fmla="*/ 118234 h 378933"/>
                    <a:gd name="connsiteX9" fmla="*/ 61165 w 481951"/>
                    <a:gd name="connsiteY9" fmla="*/ 112781 h 378933"/>
                    <a:gd name="connsiteX10" fmla="*/ 168887 w 481951"/>
                    <a:gd name="connsiteY10" fmla="*/ 30123 h 378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81951" h="378933">
                      <a:moveTo>
                        <a:pt x="168887" y="30123"/>
                      </a:moveTo>
                      <a:lnTo>
                        <a:pt x="258585" y="6089"/>
                      </a:lnTo>
                      <a:cubicBezTo>
                        <a:pt x="353225" y="-19270"/>
                        <a:pt x="450503" y="36893"/>
                        <a:pt x="475862" y="131534"/>
                      </a:cubicBezTo>
                      <a:cubicBezTo>
                        <a:pt x="501221" y="226174"/>
                        <a:pt x="445057" y="323452"/>
                        <a:pt x="350417" y="348811"/>
                      </a:cubicBezTo>
                      <a:lnTo>
                        <a:pt x="260719" y="372845"/>
                      </a:lnTo>
                      <a:cubicBezTo>
                        <a:pt x="189739" y="391864"/>
                        <a:pt x="117275" y="365027"/>
                        <a:pt x="74781" y="310493"/>
                      </a:cubicBezTo>
                      <a:lnTo>
                        <a:pt x="0" y="203107"/>
                      </a:lnTo>
                      <a:lnTo>
                        <a:pt x="55790" y="118941"/>
                      </a:lnTo>
                      <a:lnTo>
                        <a:pt x="59288" y="118234"/>
                      </a:lnTo>
                      <a:lnTo>
                        <a:pt x="61165" y="112781"/>
                      </a:lnTo>
                      <a:cubicBezTo>
                        <a:pt x="83866" y="73462"/>
                        <a:pt x="121567" y="42803"/>
                        <a:pt x="168887" y="3012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8" name="片側の 2 つの角を丸めた四角形 19"/>
                <p:cNvSpPr/>
                <p:nvPr/>
              </p:nvSpPr>
              <p:spPr>
                <a:xfrm rot="20417692">
                  <a:off x="4524648" y="5179223"/>
                  <a:ext cx="229602" cy="4890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2500" h="735352">
                      <a:moveTo>
                        <a:pt x="211250" y="0"/>
                      </a:moveTo>
                      <a:cubicBezTo>
                        <a:pt x="264733" y="121218"/>
                        <a:pt x="335149" y="225502"/>
                        <a:pt x="422500" y="312853"/>
                      </a:cubicBezTo>
                      <a:cubicBezTo>
                        <a:pt x="539170" y="429523"/>
                        <a:pt x="539170" y="618682"/>
                        <a:pt x="422500" y="735352"/>
                      </a:cubicBezTo>
                      <a:lnTo>
                        <a:pt x="0" y="735352"/>
                      </a:lnTo>
                      <a:lnTo>
                        <a:pt x="1" y="735351"/>
                      </a:lnTo>
                      <a:cubicBezTo>
                        <a:pt x="-116669" y="618682"/>
                        <a:pt x="-116669" y="429522"/>
                        <a:pt x="1" y="312852"/>
                      </a:cubicBezTo>
                      <a:cubicBezTo>
                        <a:pt x="87351" y="225502"/>
                        <a:pt x="157767" y="121218"/>
                        <a:pt x="211250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5B9BD5">
                        <a:tint val="66000"/>
                        <a:satMod val="160000"/>
                      </a:srgbClr>
                    </a:gs>
                    <a:gs pos="70000">
                      <a:srgbClr val="5B9BD5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9" name="角丸四角形 1018"/>
                <p:cNvSpPr/>
                <p:nvPr/>
              </p:nvSpPr>
              <p:spPr>
                <a:xfrm rot="3563363">
                  <a:off x="4694827" y="5307969"/>
                  <a:ext cx="71475" cy="169446"/>
                </a:xfrm>
                <a:prstGeom prst="roundRect">
                  <a:avLst>
                    <a:gd name="adj" fmla="val 40698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0" name="角丸四角形 1019"/>
                <p:cNvSpPr/>
                <p:nvPr/>
              </p:nvSpPr>
              <p:spPr>
                <a:xfrm rot="3563363">
                  <a:off x="4658431" y="5246455"/>
                  <a:ext cx="71475" cy="169446"/>
                </a:xfrm>
                <a:prstGeom prst="roundRect">
                  <a:avLst>
                    <a:gd name="adj" fmla="val 43023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1" name="角丸四角形 1020"/>
                <p:cNvSpPr/>
                <p:nvPr/>
              </p:nvSpPr>
              <p:spPr>
                <a:xfrm rot="3563363">
                  <a:off x="4622037" y="5184940"/>
                  <a:ext cx="71475" cy="169446"/>
                </a:xfrm>
                <a:prstGeom prst="roundRect">
                  <a:avLst>
                    <a:gd name="adj" fmla="val 45349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2" name="角丸四角形 1021"/>
                <p:cNvSpPr/>
                <p:nvPr/>
              </p:nvSpPr>
              <p:spPr>
                <a:xfrm rot="3563363">
                  <a:off x="4585641" y="5123425"/>
                  <a:ext cx="71475" cy="169446"/>
                </a:xfrm>
                <a:prstGeom prst="roundRect">
                  <a:avLst>
                    <a:gd name="adj" fmla="val 4535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3" name="角丸四角形 1022"/>
                <p:cNvSpPr/>
                <p:nvPr/>
              </p:nvSpPr>
              <p:spPr>
                <a:xfrm rot="9863363">
                  <a:off x="4523556" y="5148577"/>
                  <a:ext cx="86433" cy="1612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14" name="角丸四角形 1013"/>
              <p:cNvSpPr/>
              <p:nvPr/>
            </p:nvSpPr>
            <p:spPr>
              <a:xfrm rot="3600000">
                <a:off x="4118384" y="5054782"/>
                <a:ext cx="408960" cy="208717"/>
              </a:xfrm>
              <a:prstGeom prst="roundRect">
                <a:avLst>
                  <a:gd name="adj" fmla="val 315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048" name="グループ化 1047"/>
          <p:cNvGrpSpPr/>
          <p:nvPr/>
        </p:nvGrpSpPr>
        <p:grpSpPr>
          <a:xfrm>
            <a:off x="6215740" y="2531224"/>
            <a:ext cx="1277293" cy="2012474"/>
            <a:chOff x="8696298" y="2348880"/>
            <a:chExt cx="1277293" cy="2012474"/>
          </a:xfrm>
        </p:grpSpPr>
        <p:sp>
          <p:nvSpPr>
            <p:cNvPr id="1049" name="涙形 1048"/>
            <p:cNvSpPr/>
            <p:nvPr/>
          </p:nvSpPr>
          <p:spPr>
            <a:xfrm rot="16533839">
              <a:off x="9213158" y="3600922"/>
              <a:ext cx="760433" cy="760432"/>
            </a:xfrm>
            <a:prstGeom prst="teardrop">
              <a:avLst>
                <a:gd name="adj" fmla="val 88739"/>
              </a:avLst>
            </a:prstGeom>
            <a:gradFill>
              <a:gsLst>
                <a:gs pos="0">
                  <a:srgbClr val="5B9BD5">
                    <a:tint val="66000"/>
                    <a:satMod val="160000"/>
                  </a:srgbClr>
                </a:gs>
                <a:gs pos="70000">
                  <a:srgbClr val="5B9BD5">
                    <a:tint val="23500"/>
                    <a:satMod val="160000"/>
                  </a:srgbClr>
                </a:gs>
              </a:gsLst>
              <a:lin ang="5400000" scaled="0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50" name="グループ化 1049"/>
            <p:cNvGrpSpPr/>
            <p:nvPr/>
          </p:nvGrpSpPr>
          <p:grpSpPr>
            <a:xfrm>
              <a:off x="8707443" y="2348880"/>
              <a:ext cx="719603" cy="1828959"/>
              <a:chOff x="9048397" y="148199"/>
              <a:chExt cx="719603" cy="1828959"/>
            </a:xfrm>
          </p:grpSpPr>
          <p:sp>
            <p:nvSpPr>
              <p:cNvPr id="1066" name="円/楕円 1065"/>
              <p:cNvSpPr/>
              <p:nvPr/>
            </p:nvSpPr>
            <p:spPr>
              <a:xfrm>
                <a:off x="9109079" y="792172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7" name="円/楕円 689"/>
              <p:cNvSpPr/>
              <p:nvPr/>
            </p:nvSpPr>
            <p:spPr>
              <a:xfrm rot="20700000">
                <a:off x="9048397" y="987881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8" name="円/楕円 690"/>
              <p:cNvSpPr/>
              <p:nvPr/>
            </p:nvSpPr>
            <p:spPr>
              <a:xfrm rot="900000" flipH="1">
                <a:off x="9593065" y="987882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9" name="円/楕円 1068"/>
              <p:cNvSpPr/>
              <p:nvPr/>
            </p:nvSpPr>
            <p:spPr>
              <a:xfrm>
                <a:off x="9077441" y="654716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0" name="月 1069"/>
              <p:cNvSpPr/>
              <p:nvPr/>
            </p:nvSpPr>
            <p:spPr>
              <a:xfrm rot="900000" flipH="1">
                <a:off x="9091998" y="981972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1" name="月 1070"/>
              <p:cNvSpPr/>
              <p:nvPr/>
            </p:nvSpPr>
            <p:spPr>
              <a:xfrm rot="709480" flipH="1">
                <a:off x="9128894" y="991858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2" name="月 1071"/>
              <p:cNvSpPr/>
              <p:nvPr/>
            </p:nvSpPr>
            <p:spPr>
              <a:xfrm rot="462998" flipH="1">
                <a:off x="9163304" y="10010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3" name="月 1072"/>
              <p:cNvSpPr/>
              <p:nvPr/>
            </p:nvSpPr>
            <p:spPr>
              <a:xfrm rot="500641" flipH="1">
                <a:off x="9203096" y="102761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4" name="月 1073"/>
              <p:cNvSpPr/>
              <p:nvPr/>
            </p:nvSpPr>
            <p:spPr>
              <a:xfrm rot="310121" flipH="1">
                <a:off x="9240889" y="1033161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5" name="月 1074"/>
              <p:cNvSpPr/>
              <p:nvPr/>
            </p:nvSpPr>
            <p:spPr>
              <a:xfrm rot="63639" flipH="1">
                <a:off x="9276136" y="103832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6" name="月 1075"/>
              <p:cNvSpPr/>
              <p:nvPr/>
            </p:nvSpPr>
            <p:spPr>
              <a:xfrm rot="20700000">
                <a:off x="9597577" y="981972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7" name="月 1076"/>
              <p:cNvSpPr/>
              <p:nvPr/>
            </p:nvSpPr>
            <p:spPr>
              <a:xfrm rot="20890520">
                <a:off x="9560681" y="991858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8" name="月 1077"/>
              <p:cNvSpPr/>
              <p:nvPr/>
            </p:nvSpPr>
            <p:spPr>
              <a:xfrm rot="21137002">
                <a:off x="9526271" y="10010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9" name="月 1078"/>
              <p:cNvSpPr/>
              <p:nvPr/>
            </p:nvSpPr>
            <p:spPr>
              <a:xfrm rot="21099359">
                <a:off x="9486479" y="102761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0" name="月 1079"/>
              <p:cNvSpPr/>
              <p:nvPr/>
            </p:nvSpPr>
            <p:spPr>
              <a:xfrm rot="21289879">
                <a:off x="9448686" y="1033161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1" name="月 1080"/>
              <p:cNvSpPr/>
              <p:nvPr/>
            </p:nvSpPr>
            <p:spPr>
              <a:xfrm rot="21536361">
                <a:off x="9413439" y="103832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2" name="片側の 2 つの角を丸めた四角形 1081"/>
              <p:cNvSpPr/>
              <p:nvPr/>
            </p:nvSpPr>
            <p:spPr>
              <a:xfrm rot="10800000">
                <a:off x="9338207" y="1271554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3" name="円/楕円 691"/>
              <p:cNvSpPr/>
              <p:nvPr/>
            </p:nvSpPr>
            <p:spPr>
              <a:xfrm>
                <a:off x="9118676" y="734314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4" name="円/楕円 632"/>
              <p:cNvSpPr/>
              <p:nvPr/>
            </p:nvSpPr>
            <p:spPr>
              <a:xfrm>
                <a:off x="9363824" y="1186801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5" name="フリーフォーム 1084"/>
              <p:cNvSpPr/>
              <p:nvPr/>
            </p:nvSpPr>
            <p:spPr>
              <a:xfrm>
                <a:off x="9193309" y="994403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6" name="フリーフォーム 1085"/>
              <p:cNvSpPr/>
              <p:nvPr/>
            </p:nvSpPr>
            <p:spPr>
              <a:xfrm flipH="1">
                <a:off x="9487999" y="994403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7" name="月 316"/>
              <p:cNvSpPr/>
              <p:nvPr/>
            </p:nvSpPr>
            <p:spPr>
              <a:xfrm rot="5400000">
                <a:off x="9226772" y="843344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8" name="月 316"/>
              <p:cNvSpPr/>
              <p:nvPr/>
            </p:nvSpPr>
            <p:spPr>
              <a:xfrm rot="5400000">
                <a:off x="9533953" y="843344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9" name="円/楕円 4"/>
              <p:cNvSpPr/>
              <p:nvPr/>
            </p:nvSpPr>
            <p:spPr>
              <a:xfrm>
                <a:off x="9331555" y="1245907"/>
                <a:ext cx="162612" cy="87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90" name="グループ化 1089"/>
              <p:cNvGrpSpPr/>
              <p:nvPr/>
            </p:nvGrpSpPr>
            <p:grpSpPr>
              <a:xfrm>
                <a:off x="9086934" y="148199"/>
                <a:ext cx="628846" cy="662016"/>
                <a:chOff x="4504745" y="3608910"/>
                <a:chExt cx="1464936" cy="1542210"/>
              </a:xfrm>
            </p:grpSpPr>
            <p:sp>
              <p:nvSpPr>
                <p:cNvPr id="1100" name="台形 1099"/>
                <p:cNvSpPr/>
                <p:nvPr/>
              </p:nvSpPr>
              <p:spPr>
                <a:xfrm>
                  <a:off x="4578685" y="3952089"/>
                  <a:ext cx="1317055" cy="964370"/>
                </a:xfrm>
                <a:prstGeom prst="trapezoid">
                  <a:avLst>
                    <a:gd name="adj" fmla="val 61504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1" name="円/楕円 1100"/>
                <p:cNvSpPr/>
                <p:nvPr/>
              </p:nvSpPr>
              <p:spPr>
                <a:xfrm>
                  <a:off x="4916251" y="3608910"/>
                  <a:ext cx="641921" cy="64192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2" name="角丸四角形 28"/>
                <p:cNvSpPr/>
                <p:nvPr/>
              </p:nvSpPr>
              <p:spPr>
                <a:xfrm>
                  <a:off x="4504745" y="4787748"/>
                  <a:ext cx="1464936" cy="3633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870" h="523606">
                      <a:moveTo>
                        <a:pt x="220256" y="0"/>
                      </a:moveTo>
                      <a:cubicBezTo>
                        <a:pt x="273597" y="0"/>
                        <a:pt x="322509" y="18962"/>
                        <a:pt x="358692" y="52842"/>
                      </a:cubicBezTo>
                      <a:cubicBezTo>
                        <a:pt x="394874" y="18962"/>
                        <a:pt x="443787" y="0"/>
                        <a:pt x="497128" y="0"/>
                      </a:cubicBezTo>
                      <a:cubicBezTo>
                        <a:pt x="550469" y="0"/>
                        <a:pt x="599382" y="18962"/>
                        <a:pt x="635564" y="52842"/>
                      </a:cubicBezTo>
                      <a:cubicBezTo>
                        <a:pt x="671747" y="18962"/>
                        <a:pt x="720659" y="0"/>
                        <a:pt x="774000" y="0"/>
                      </a:cubicBezTo>
                      <a:cubicBezTo>
                        <a:pt x="827341" y="0"/>
                        <a:pt x="876254" y="18962"/>
                        <a:pt x="912436" y="52842"/>
                      </a:cubicBezTo>
                      <a:cubicBezTo>
                        <a:pt x="948619" y="18962"/>
                        <a:pt x="997531" y="0"/>
                        <a:pt x="1050872" y="0"/>
                      </a:cubicBezTo>
                      <a:cubicBezTo>
                        <a:pt x="1104213" y="0"/>
                        <a:pt x="1153126" y="18962"/>
                        <a:pt x="1189308" y="52842"/>
                      </a:cubicBezTo>
                      <a:cubicBezTo>
                        <a:pt x="1225491" y="18962"/>
                        <a:pt x="1274403" y="0"/>
                        <a:pt x="1327744" y="0"/>
                      </a:cubicBezTo>
                      <a:cubicBezTo>
                        <a:pt x="1381085" y="0"/>
                        <a:pt x="1429997" y="18961"/>
                        <a:pt x="1466179" y="52841"/>
                      </a:cubicBezTo>
                      <a:cubicBezTo>
                        <a:pt x="1502361" y="18961"/>
                        <a:pt x="1551274" y="0"/>
                        <a:pt x="1604614" y="0"/>
                      </a:cubicBezTo>
                      <a:cubicBezTo>
                        <a:pt x="1726258" y="0"/>
                        <a:pt x="1824870" y="98612"/>
                        <a:pt x="1824870" y="220256"/>
                      </a:cubicBezTo>
                      <a:cubicBezTo>
                        <a:pt x="1824870" y="247954"/>
                        <a:pt x="1824869" y="275652"/>
                        <a:pt x="1824869" y="303350"/>
                      </a:cubicBezTo>
                      <a:cubicBezTo>
                        <a:pt x="1824869" y="424994"/>
                        <a:pt x="1726257" y="523606"/>
                        <a:pt x="1604613" y="523606"/>
                      </a:cubicBezTo>
                      <a:lnTo>
                        <a:pt x="1604614" y="523605"/>
                      </a:lnTo>
                      <a:cubicBezTo>
                        <a:pt x="1551274" y="523605"/>
                        <a:pt x="1502362" y="504644"/>
                        <a:pt x="1466179" y="470764"/>
                      </a:cubicBezTo>
                      <a:cubicBezTo>
                        <a:pt x="1429997" y="504645"/>
                        <a:pt x="1381085" y="523606"/>
                        <a:pt x="1327743" y="523606"/>
                      </a:cubicBezTo>
                      <a:lnTo>
                        <a:pt x="1327744" y="523605"/>
                      </a:lnTo>
                      <a:cubicBezTo>
                        <a:pt x="1274403" y="523605"/>
                        <a:pt x="1225491" y="504644"/>
                        <a:pt x="1189308" y="470764"/>
                      </a:cubicBezTo>
                      <a:cubicBezTo>
                        <a:pt x="1153126" y="504644"/>
                        <a:pt x="1104213" y="523606"/>
                        <a:pt x="1050871" y="523606"/>
                      </a:cubicBezTo>
                      <a:lnTo>
                        <a:pt x="1050872" y="523605"/>
                      </a:lnTo>
                      <a:cubicBezTo>
                        <a:pt x="997531" y="523605"/>
                        <a:pt x="948619" y="504644"/>
                        <a:pt x="912436" y="470764"/>
                      </a:cubicBezTo>
                      <a:cubicBezTo>
                        <a:pt x="876254" y="504644"/>
                        <a:pt x="827341" y="523606"/>
                        <a:pt x="773999" y="523606"/>
                      </a:cubicBezTo>
                      <a:lnTo>
                        <a:pt x="774000" y="523605"/>
                      </a:lnTo>
                      <a:cubicBezTo>
                        <a:pt x="720659" y="523605"/>
                        <a:pt x="671747" y="504644"/>
                        <a:pt x="635564" y="470764"/>
                      </a:cubicBezTo>
                      <a:cubicBezTo>
                        <a:pt x="599382" y="504644"/>
                        <a:pt x="550468" y="523606"/>
                        <a:pt x="497127" y="523606"/>
                      </a:cubicBezTo>
                      <a:lnTo>
                        <a:pt x="497128" y="523605"/>
                      </a:lnTo>
                      <a:cubicBezTo>
                        <a:pt x="443787" y="523605"/>
                        <a:pt x="394874" y="504644"/>
                        <a:pt x="358692" y="470764"/>
                      </a:cubicBezTo>
                      <a:cubicBezTo>
                        <a:pt x="322509" y="504644"/>
                        <a:pt x="273596" y="523606"/>
                        <a:pt x="220255" y="523606"/>
                      </a:cubicBezTo>
                      <a:lnTo>
                        <a:pt x="220256" y="523605"/>
                      </a:lnTo>
                      <a:cubicBezTo>
                        <a:pt x="98612" y="523605"/>
                        <a:pt x="0" y="424993"/>
                        <a:pt x="0" y="303349"/>
                      </a:cubicBezTo>
                      <a:lnTo>
                        <a:pt x="0" y="220256"/>
                      </a:lnTo>
                      <a:cubicBezTo>
                        <a:pt x="0" y="98612"/>
                        <a:pt x="98612" y="0"/>
                        <a:pt x="2202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91" name="グループ化 1090"/>
              <p:cNvGrpSpPr/>
              <p:nvPr/>
            </p:nvGrpSpPr>
            <p:grpSpPr>
              <a:xfrm>
                <a:off x="9106604" y="1404975"/>
                <a:ext cx="604867" cy="572183"/>
                <a:chOff x="5513616" y="5387877"/>
                <a:chExt cx="604867" cy="572183"/>
              </a:xfrm>
            </p:grpSpPr>
            <p:sp>
              <p:nvSpPr>
                <p:cNvPr id="1092" name="片側の 2 つの角を丸めた四角形 1091"/>
                <p:cNvSpPr/>
                <p:nvPr/>
              </p:nvSpPr>
              <p:spPr>
                <a:xfrm>
                  <a:off x="5513616" y="5426007"/>
                  <a:ext cx="604867" cy="534053"/>
                </a:xfrm>
                <a:prstGeom prst="round2SameRect">
                  <a:avLst>
                    <a:gd name="adj1" fmla="val 38069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93" name="グループ化 1092"/>
                <p:cNvGrpSpPr/>
                <p:nvPr/>
              </p:nvGrpSpPr>
              <p:grpSpPr>
                <a:xfrm>
                  <a:off x="5727870" y="5461881"/>
                  <a:ext cx="176358" cy="238202"/>
                  <a:chOff x="5668526" y="5576019"/>
                  <a:chExt cx="227529" cy="307318"/>
                </a:xfrm>
              </p:grpSpPr>
              <p:sp>
                <p:nvSpPr>
                  <p:cNvPr id="1097" name="角丸四角形 1853"/>
                  <p:cNvSpPr/>
                  <p:nvPr/>
                </p:nvSpPr>
                <p:spPr>
                  <a:xfrm rot="20700000">
                    <a:off x="5681080" y="5576019"/>
                    <a:ext cx="149602" cy="2711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9602" h="271141">
                        <a:moveTo>
                          <a:pt x="141447" y="1059"/>
                        </a:moveTo>
                        <a:lnTo>
                          <a:pt x="142079" y="1881"/>
                        </a:lnTo>
                        <a:cubicBezTo>
                          <a:pt x="146651" y="2865"/>
                          <a:pt x="149602" y="7056"/>
                          <a:pt x="149602" y="11936"/>
                        </a:cubicBezTo>
                        <a:cubicBezTo>
                          <a:pt x="149602" y="94390"/>
                          <a:pt x="149601" y="176843"/>
                          <a:pt x="149601" y="259297"/>
                        </a:cubicBezTo>
                        <a:cubicBezTo>
                          <a:pt x="149601" y="265838"/>
                          <a:pt x="144298" y="271141"/>
                          <a:pt x="137757" y="271141"/>
                        </a:cubicBezTo>
                        <a:lnTo>
                          <a:pt x="137758" y="271140"/>
                        </a:lnTo>
                        <a:cubicBezTo>
                          <a:pt x="131217" y="271139"/>
                          <a:pt x="125914" y="265837"/>
                          <a:pt x="125914" y="259296"/>
                        </a:cubicBezTo>
                        <a:lnTo>
                          <a:pt x="125914" y="51652"/>
                        </a:lnTo>
                        <a:cubicBezTo>
                          <a:pt x="91310" y="111587"/>
                          <a:pt x="56705" y="171523"/>
                          <a:pt x="22101" y="231459"/>
                        </a:cubicBezTo>
                        <a:cubicBezTo>
                          <a:pt x="18831" y="237123"/>
                          <a:pt x="11587" y="239064"/>
                          <a:pt x="5922" y="235794"/>
                        </a:cubicBezTo>
                        <a:lnTo>
                          <a:pt x="5923" y="235793"/>
                        </a:lnTo>
                        <a:cubicBezTo>
                          <a:pt x="259" y="232523"/>
                          <a:pt x="-1682" y="225279"/>
                          <a:pt x="1588" y="219614"/>
                        </a:cubicBezTo>
                        <a:lnTo>
                          <a:pt x="125268" y="5394"/>
                        </a:lnTo>
                        <a:cubicBezTo>
                          <a:pt x="127721" y="1147"/>
                          <a:pt x="132407" y="-1007"/>
                          <a:pt x="136876" y="457"/>
                        </a:cubicBezTo>
                        <a:cubicBezTo>
                          <a:pt x="137150" y="103"/>
                          <a:pt x="137453" y="92"/>
                          <a:pt x="137758" y="92"/>
                        </a:cubicBezTo>
                        <a:lnTo>
                          <a:pt x="139462" y="798"/>
                        </a:lnTo>
                        <a:cubicBezTo>
                          <a:pt x="140281" y="449"/>
                          <a:pt x="140872" y="727"/>
                          <a:pt x="141447" y="105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98" name="円/楕円 1097"/>
                  <p:cNvSpPr/>
                  <p:nvPr/>
                </p:nvSpPr>
                <p:spPr>
                  <a:xfrm>
                    <a:off x="5801709" y="5788993"/>
                    <a:ext cx="94346" cy="9434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99" name="円/楕円 1098"/>
                  <p:cNvSpPr/>
                  <p:nvPr/>
                </p:nvSpPr>
                <p:spPr>
                  <a:xfrm>
                    <a:off x="5668526" y="5782118"/>
                    <a:ext cx="94346" cy="9434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94" name="円/楕円 3"/>
                <p:cNvSpPr/>
                <p:nvPr/>
              </p:nvSpPr>
              <p:spPr>
                <a:xfrm>
                  <a:off x="5656117" y="5387877"/>
                  <a:ext cx="319862" cy="1112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9862" h="77787">
                      <a:moveTo>
                        <a:pt x="41215" y="0"/>
                      </a:moveTo>
                      <a:cubicBezTo>
                        <a:pt x="61114" y="16725"/>
                        <a:pt x="106788" y="28323"/>
                        <a:pt x="159931" y="28323"/>
                      </a:cubicBezTo>
                      <a:cubicBezTo>
                        <a:pt x="213075" y="28323"/>
                        <a:pt x="258748" y="16725"/>
                        <a:pt x="278647" y="0"/>
                      </a:cubicBezTo>
                      <a:cubicBezTo>
                        <a:pt x="304349" y="7682"/>
                        <a:pt x="319862" y="18700"/>
                        <a:pt x="319862" y="30783"/>
                      </a:cubicBezTo>
                      <a:cubicBezTo>
                        <a:pt x="319862" y="56743"/>
                        <a:pt x="248258" y="77787"/>
                        <a:pt x="159931" y="77787"/>
                      </a:cubicBezTo>
                      <a:cubicBezTo>
                        <a:pt x="71604" y="77787"/>
                        <a:pt x="0" y="56743"/>
                        <a:pt x="0" y="30783"/>
                      </a:cubicBezTo>
                      <a:cubicBezTo>
                        <a:pt x="0" y="18700"/>
                        <a:pt x="15513" y="7682"/>
                        <a:pt x="4121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5" name="円/楕円 1094"/>
                <p:cNvSpPr/>
                <p:nvPr/>
              </p:nvSpPr>
              <p:spPr>
                <a:xfrm>
                  <a:off x="5774941" y="5723052"/>
                  <a:ext cx="82214" cy="82212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6" name="円/楕円 1095"/>
                <p:cNvSpPr/>
                <p:nvPr/>
              </p:nvSpPr>
              <p:spPr>
                <a:xfrm>
                  <a:off x="5774941" y="5856862"/>
                  <a:ext cx="82214" cy="82212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051" name="グループ化 1050"/>
            <p:cNvGrpSpPr/>
            <p:nvPr/>
          </p:nvGrpSpPr>
          <p:grpSpPr>
            <a:xfrm>
              <a:off x="8696298" y="3515895"/>
              <a:ext cx="812576" cy="779359"/>
              <a:chOff x="3288734" y="4862844"/>
              <a:chExt cx="1535878" cy="1473092"/>
            </a:xfrm>
          </p:grpSpPr>
          <p:sp>
            <p:nvSpPr>
              <p:cNvPr id="1052" name="片側の 2 つの角を丸めた四角形 1051"/>
              <p:cNvSpPr/>
              <p:nvPr/>
            </p:nvSpPr>
            <p:spPr>
              <a:xfrm rot="11016919">
                <a:off x="4413693" y="5423607"/>
                <a:ext cx="345912" cy="9123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3" name="角丸四角形 1052"/>
              <p:cNvSpPr/>
              <p:nvPr/>
            </p:nvSpPr>
            <p:spPr>
              <a:xfrm rot="220809">
                <a:off x="4415652" y="5388405"/>
                <a:ext cx="408960" cy="208717"/>
              </a:xfrm>
              <a:prstGeom prst="roundRect">
                <a:avLst>
                  <a:gd name="adj" fmla="val 315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4" name="片側の 2 つの角を丸めた四角形 1053"/>
              <p:cNvSpPr/>
              <p:nvPr/>
            </p:nvSpPr>
            <p:spPr>
              <a:xfrm rot="14662628">
                <a:off x="3692438" y="4825969"/>
                <a:ext cx="333504" cy="114091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55" name="グループ化 1054"/>
              <p:cNvGrpSpPr/>
              <p:nvPr/>
            </p:nvGrpSpPr>
            <p:grpSpPr>
              <a:xfrm>
                <a:off x="4319892" y="4862844"/>
                <a:ext cx="495396" cy="805403"/>
                <a:chOff x="4319892" y="4862844"/>
                <a:chExt cx="495396" cy="805403"/>
              </a:xfrm>
            </p:grpSpPr>
            <p:sp>
              <p:nvSpPr>
                <p:cNvPr id="1057" name="円/楕円 1056"/>
                <p:cNvSpPr/>
                <p:nvPr/>
              </p:nvSpPr>
              <p:spPr>
                <a:xfrm>
                  <a:off x="4321199" y="4862844"/>
                  <a:ext cx="207118" cy="215900"/>
                </a:xfrm>
                <a:prstGeom prst="ellipse">
                  <a:avLst/>
                </a:prstGeom>
                <a:gradFill>
                  <a:gsLst>
                    <a:gs pos="0">
                      <a:srgbClr val="5B9BD5">
                        <a:tint val="66000"/>
                        <a:satMod val="160000"/>
                      </a:srgbClr>
                    </a:gs>
                    <a:gs pos="70000">
                      <a:srgbClr val="5B9BD5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8" name="角丸四角形 85"/>
                <p:cNvSpPr/>
                <p:nvPr/>
              </p:nvSpPr>
              <p:spPr>
                <a:xfrm rot="3600000">
                  <a:off x="4327187" y="4920641"/>
                  <a:ext cx="301617" cy="3162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9" name="フリーフォーム 1058"/>
                <p:cNvSpPr/>
                <p:nvPr/>
              </p:nvSpPr>
              <p:spPr>
                <a:xfrm rot="4463363">
                  <a:off x="4420083" y="5189954"/>
                  <a:ext cx="336424" cy="264511"/>
                </a:xfrm>
                <a:custGeom>
                  <a:avLst/>
                  <a:gdLst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55790 w 481951"/>
                    <a:gd name="connsiteY7" fmla="*/ 287275 h 378933"/>
                    <a:gd name="connsiteX8" fmla="*/ 0 w 481951"/>
                    <a:gd name="connsiteY8" fmla="*/ 203107 h 378933"/>
                    <a:gd name="connsiteX9" fmla="*/ 0 w 481951"/>
                    <a:gd name="connsiteY9" fmla="*/ 203108 h 378933"/>
                    <a:gd name="connsiteX10" fmla="*/ 55790 w 481951"/>
                    <a:gd name="connsiteY10" fmla="*/ 118941 h 378933"/>
                    <a:gd name="connsiteX11" fmla="*/ 59288 w 481951"/>
                    <a:gd name="connsiteY11" fmla="*/ 118234 h 378933"/>
                    <a:gd name="connsiteX12" fmla="*/ 61165 w 481951"/>
                    <a:gd name="connsiteY12" fmla="*/ 112781 h 378933"/>
                    <a:gd name="connsiteX13" fmla="*/ 168887 w 481951"/>
                    <a:gd name="connsiteY13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0 w 481951"/>
                    <a:gd name="connsiteY7" fmla="*/ 203107 h 378933"/>
                    <a:gd name="connsiteX8" fmla="*/ 0 w 481951"/>
                    <a:gd name="connsiteY8" fmla="*/ 203108 h 378933"/>
                    <a:gd name="connsiteX9" fmla="*/ 55790 w 481951"/>
                    <a:gd name="connsiteY9" fmla="*/ 118941 h 378933"/>
                    <a:gd name="connsiteX10" fmla="*/ 59288 w 481951"/>
                    <a:gd name="connsiteY10" fmla="*/ 118234 h 378933"/>
                    <a:gd name="connsiteX11" fmla="*/ 61165 w 481951"/>
                    <a:gd name="connsiteY11" fmla="*/ 112781 h 378933"/>
                    <a:gd name="connsiteX12" fmla="*/ 168887 w 481951"/>
                    <a:gd name="connsiteY12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0 w 481951"/>
                    <a:gd name="connsiteY7" fmla="*/ 203108 h 378933"/>
                    <a:gd name="connsiteX8" fmla="*/ 55790 w 481951"/>
                    <a:gd name="connsiteY8" fmla="*/ 118941 h 378933"/>
                    <a:gd name="connsiteX9" fmla="*/ 59288 w 481951"/>
                    <a:gd name="connsiteY9" fmla="*/ 118234 h 378933"/>
                    <a:gd name="connsiteX10" fmla="*/ 61165 w 481951"/>
                    <a:gd name="connsiteY10" fmla="*/ 112781 h 378933"/>
                    <a:gd name="connsiteX11" fmla="*/ 168887 w 481951"/>
                    <a:gd name="connsiteY11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55790 w 481951"/>
                    <a:gd name="connsiteY7" fmla="*/ 118941 h 378933"/>
                    <a:gd name="connsiteX8" fmla="*/ 59288 w 481951"/>
                    <a:gd name="connsiteY8" fmla="*/ 118234 h 378933"/>
                    <a:gd name="connsiteX9" fmla="*/ 61165 w 481951"/>
                    <a:gd name="connsiteY9" fmla="*/ 112781 h 378933"/>
                    <a:gd name="connsiteX10" fmla="*/ 168887 w 481951"/>
                    <a:gd name="connsiteY10" fmla="*/ 30123 h 378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81951" h="378933">
                      <a:moveTo>
                        <a:pt x="168887" y="30123"/>
                      </a:moveTo>
                      <a:lnTo>
                        <a:pt x="258585" y="6089"/>
                      </a:lnTo>
                      <a:cubicBezTo>
                        <a:pt x="353225" y="-19270"/>
                        <a:pt x="450503" y="36893"/>
                        <a:pt x="475862" y="131534"/>
                      </a:cubicBezTo>
                      <a:cubicBezTo>
                        <a:pt x="501221" y="226174"/>
                        <a:pt x="445057" y="323452"/>
                        <a:pt x="350417" y="348811"/>
                      </a:cubicBezTo>
                      <a:lnTo>
                        <a:pt x="260719" y="372845"/>
                      </a:lnTo>
                      <a:cubicBezTo>
                        <a:pt x="189739" y="391864"/>
                        <a:pt x="117275" y="365027"/>
                        <a:pt x="74781" y="310493"/>
                      </a:cubicBezTo>
                      <a:lnTo>
                        <a:pt x="0" y="203107"/>
                      </a:lnTo>
                      <a:lnTo>
                        <a:pt x="55790" y="118941"/>
                      </a:lnTo>
                      <a:lnTo>
                        <a:pt x="59288" y="118234"/>
                      </a:lnTo>
                      <a:lnTo>
                        <a:pt x="61165" y="112781"/>
                      </a:lnTo>
                      <a:cubicBezTo>
                        <a:pt x="83866" y="73462"/>
                        <a:pt x="121567" y="42803"/>
                        <a:pt x="168887" y="3012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0" name="片側の 2 つの角を丸めた四角形 19"/>
                <p:cNvSpPr/>
                <p:nvPr/>
              </p:nvSpPr>
              <p:spPr>
                <a:xfrm rot="20417692">
                  <a:off x="4524648" y="5179223"/>
                  <a:ext cx="229602" cy="4890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2500" h="735352">
                      <a:moveTo>
                        <a:pt x="211250" y="0"/>
                      </a:moveTo>
                      <a:cubicBezTo>
                        <a:pt x="264733" y="121218"/>
                        <a:pt x="335149" y="225502"/>
                        <a:pt x="422500" y="312853"/>
                      </a:cubicBezTo>
                      <a:cubicBezTo>
                        <a:pt x="539170" y="429523"/>
                        <a:pt x="539170" y="618682"/>
                        <a:pt x="422500" y="735352"/>
                      </a:cubicBezTo>
                      <a:lnTo>
                        <a:pt x="0" y="735352"/>
                      </a:lnTo>
                      <a:lnTo>
                        <a:pt x="1" y="735351"/>
                      </a:lnTo>
                      <a:cubicBezTo>
                        <a:pt x="-116669" y="618682"/>
                        <a:pt x="-116669" y="429522"/>
                        <a:pt x="1" y="312852"/>
                      </a:cubicBezTo>
                      <a:cubicBezTo>
                        <a:pt x="87351" y="225502"/>
                        <a:pt x="157767" y="121218"/>
                        <a:pt x="211250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5B9BD5">
                        <a:tint val="66000"/>
                        <a:satMod val="160000"/>
                      </a:srgbClr>
                    </a:gs>
                    <a:gs pos="70000">
                      <a:srgbClr val="5B9BD5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1" name="角丸四角形 1060"/>
                <p:cNvSpPr/>
                <p:nvPr/>
              </p:nvSpPr>
              <p:spPr>
                <a:xfrm rot="3563363">
                  <a:off x="4694827" y="5307969"/>
                  <a:ext cx="71475" cy="169446"/>
                </a:xfrm>
                <a:prstGeom prst="roundRect">
                  <a:avLst>
                    <a:gd name="adj" fmla="val 40698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2" name="角丸四角形 1061"/>
                <p:cNvSpPr/>
                <p:nvPr/>
              </p:nvSpPr>
              <p:spPr>
                <a:xfrm rot="3563363">
                  <a:off x="4658431" y="5246455"/>
                  <a:ext cx="71475" cy="169446"/>
                </a:xfrm>
                <a:prstGeom prst="roundRect">
                  <a:avLst>
                    <a:gd name="adj" fmla="val 43023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3" name="角丸四角形 1062"/>
                <p:cNvSpPr/>
                <p:nvPr/>
              </p:nvSpPr>
              <p:spPr>
                <a:xfrm rot="3563363">
                  <a:off x="4622037" y="5184940"/>
                  <a:ext cx="71475" cy="169446"/>
                </a:xfrm>
                <a:prstGeom prst="roundRect">
                  <a:avLst>
                    <a:gd name="adj" fmla="val 45349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4" name="角丸四角形 1063"/>
                <p:cNvSpPr/>
                <p:nvPr/>
              </p:nvSpPr>
              <p:spPr>
                <a:xfrm rot="3563363">
                  <a:off x="4585641" y="5123425"/>
                  <a:ext cx="71475" cy="169446"/>
                </a:xfrm>
                <a:prstGeom prst="roundRect">
                  <a:avLst>
                    <a:gd name="adj" fmla="val 4535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5" name="角丸四角形 1064"/>
                <p:cNvSpPr/>
                <p:nvPr/>
              </p:nvSpPr>
              <p:spPr>
                <a:xfrm rot="9863363">
                  <a:off x="4523556" y="5148577"/>
                  <a:ext cx="86433" cy="1612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56" name="角丸四角形 1055"/>
              <p:cNvSpPr/>
              <p:nvPr/>
            </p:nvSpPr>
            <p:spPr>
              <a:xfrm rot="3600000">
                <a:off x="4118384" y="5054782"/>
                <a:ext cx="408960" cy="208717"/>
              </a:xfrm>
              <a:prstGeom prst="roundRect">
                <a:avLst>
                  <a:gd name="adj" fmla="val 315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103" name="グループ化 1102"/>
          <p:cNvGrpSpPr/>
          <p:nvPr/>
        </p:nvGrpSpPr>
        <p:grpSpPr>
          <a:xfrm>
            <a:off x="4337245" y="2530131"/>
            <a:ext cx="1277293" cy="2012474"/>
            <a:chOff x="8071612" y="2348880"/>
            <a:chExt cx="1277293" cy="2012474"/>
          </a:xfrm>
        </p:grpSpPr>
        <p:sp>
          <p:nvSpPr>
            <p:cNvPr id="1104" name="涙形 1103"/>
            <p:cNvSpPr/>
            <p:nvPr/>
          </p:nvSpPr>
          <p:spPr>
            <a:xfrm rot="16533839">
              <a:off x="8588472" y="3600922"/>
              <a:ext cx="760433" cy="760432"/>
            </a:xfrm>
            <a:prstGeom prst="teardrop">
              <a:avLst>
                <a:gd name="adj" fmla="val 88739"/>
              </a:avLst>
            </a:prstGeom>
            <a:gradFill>
              <a:gsLst>
                <a:gs pos="0">
                  <a:srgbClr val="5B9BD5">
                    <a:tint val="66000"/>
                    <a:satMod val="160000"/>
                  </a:srgbClr>
                </a:gs>
                <a:gs pos="70000">
                  <a:srgbClr val="5B9BD5">
                    <a:tint val="23500"/>
                    <a:satMod val="160000"/>
                  </a:srgbClr>
                </a:gs>
              </a:gsLst>
              <a:lin ang="5400000" scaled="0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05" name="グループ化 1104"/>
            <p:cNvGrpSpPr/>
            <p:nvPr/>
          </p:nvGrpSpPr>
          <p:grpSpPr>
            <a:xfrm>
              <a:off x="8078541" y="2348880"/>
              <a:ext cx="731898" cy="1828959"/>
              <a:chOff x="8078541" y="148199"/>
              <a:chExt cx="731898" cy="1828959"/>
            </a:xfrm>
          </p:grpSpPr>
          <p:sp>
            <p:nvSpPr>
              <p:cNvPr id="1123" name="フリーフォーム 1122"/>
              <p:cNvSpPr/>
              <p:nvPr/>
            </p:nvSpPr>
            <p:spPr>
              <a:xfrm>
                <a:off x="8078541" y="642230"/>
                <a:ext cx="731898" cy="986617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0891" h="1027118">
                    <a:moveTo>
                      <a:pt x="425446" y="0"/>
                    </a:moveTo>
                    <a:cubicBezTo>
                      <a:pt x="534327" y="0"/>
                      <a:pt x="643208" y="41537"/>
                      <a:pt x="726282" y="124610"/>
                    </a:cubicBezTo>
                    <a:lnTo>
                      <a:pt x="726281" y="124610"/>
                    </a:lnTo>
                    <a:cubicBezTo>
                      <a:pt x="892428" y="290757"/>
                      <a:pt x="892428" y="560136"/>
                      <a:pt x="726281" y="726283"/>
                    </a:cubicBezTo>
                    <a:lnTo>
                      <a:pt x="425446" y="1027118"/>
                    </a:lnTo>
                    <a:lnTo>
                      <a:pt x="124609" y="726282"/>
                    </a:lnTo>
                    <a:cubicBezTo>
                      <a:pt x="-41537" y="560135"/>
                      <a:pt x="-41537" y="290757"/>
                      <a:pt x="124609" y="124610"/>
                    </a:cubicBezTo>
                    <a:cubicBezTo>
                      <a:pt x="207683" y="41537"/>
                      <a:pt x="316565" y="0"/>
                      <a:pt x="4254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4" name="片側の 2 つの角を丸めた四角形 1123"/>
              <p:cNvSpPr/>
              <p:nvPr/>
            </p:nvSpPr>
            <p:spPr>
              <a:xfrm rot="10800000">
                <a:off x="8370285" y="1271554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5" name="円/楕円 238"/>
              <p:cNvSpPr/>
              <p:nvPr/>
            </p:nvSpPr>
            <p:spPr>
              <a:xfrm>
                <a:off x="8150754" y="878683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6" name="フリーフォーム 1125"/>
              <p:cNvSpPr/>
              <p:nvPr/>
            </p:nvSpPr>
            <p:spPr>
              <a:xfrm>
                <a:off x="8155267" y="826639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7" name="角丸四角形 1126"/>
              <p:cNvSpPr/>
              <p:nvPr/>
            </p:nvSpPr>
            <p:spPr>
              <a:xfrm>
                <a:off x="8220739" y="968894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8" name="角丸四角形 1127"/>
              <p:cNvSpPr/>
              <p:nvPr/>
            </p:nvSpPr>
            <p:spPr>
              <a:xfrm>
                <a:off x="8558877" y="968894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9" name="月 1128"/>
              <p:cNvSpPr/>
              <p:nvPr/>
            </p:nvSpPr>
            <p:spPr>
              <a:xfrm rot="16200000">
                <a:off x="8430434" y="1164274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0" name="円/楕円 4"/>
              <p:cNvSpPr/>
              <p:nvPr/>
            </p:nvSpPr>
            <p:spPr>
              <a:xfrm>
                <a:off x="8360237" y="1264672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31" name="グループ化 1130"/>
              <p:cNvGrpSpPr/>
              <p:nvPr/>
            </p:nvGrpSpPr>
            <p:grpSpPr>
              <a:xfrm>
                <a:off x="8121352" y="148199"/>
                <a:ext cx="628846" cy="662016"/>
                <a:chOff x="4504745" y="3608910"/>
                <a:chExt cx="1464936" cy="1542210"/>
              </a:xfrm>
            </p:grpSpPr>
            <p:sp>
              <p:nvSpPr>
                <p:cNvPr id="1141" name="台形 1140"/>
                <p:cNvSpPr/>
                <p:nvPr/>
              </p:nvSpPr>
              <p:spPr>
                <a:xfrm>
                  <a:off x="4578685" y="3952089"/>
                  <a:ext cx="1317055" cy="964370"/>
                </a:xfrm>
                <a:prstGeom prst="trapezoid">
                  <a:avLst>
                    <a:gd name="adj" fmla="val 61504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2" name="円/楕円 1141"/>
                <p:cNvSpPr/>
                <p:nvPr/>
              </p:nvSpPr>
              <p:spPr>
                <a:xfrm>
                  <a:off x="4916251" y="3608910"/>
                  <a:ext cx="641921" cy="64192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3" name="角丸四角形 28"/>
                <p:cNvSpPr/>
                <p:nvPr/>
              </p:nvSpPr>
              <p:spPr>
                <a:xfrm>
                  <a:off x="4504745" y="4787748"/>
                  <a:ext cx="1464936" cy="3633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870" h="523606">
                      <a:moveTo>
                        <a:pt x="220256" y="0"/>
                      </a:moveTo>
                      <a:cubicBezTo>
                        <a:pt x="273597" y="0"/>
                        <a:pt x="322509" y="18962"/>
                        <a:pt x="358692" y="52842"/>
                      </a:cubicBezTo>
                      <a:cubicBezTo>
                        <a:pt x="394874" y="18962"/>
                        <a:pt x="443787" y="0"/>
                        <a:pt x="497128" y="0"/>
                      </a:cubicBezTo>
                      <a:cubicBezTo>
                        <a:pt x="550469" y="0"/>
                        <a:pt x="599382" y="18962"/>
                        <a:pt x="635564" y="52842"/>
                      </a:cubicBezTo>
                      <a:cubicBezTo>
                        <a:pt x="671747" y="18962"/>
                        <a:pt x="720659" y="0"/>
                        <a:pt x="774000" y="0"/>
                      </a:cubicBezTo>
                      <a:cubicBezTo>
                        <a:pt x="827341" y="0"/>
                        <a:pt x="876254" y="18962"/>
                        <a:pt x="912436" y="52842"/>
                      </a:cubicBezTo>
                      <a:cubicBezTo>
                        <a:pt x="948619" y="18962"/>
                        <a:pt x="997531" y="0"/>
                        <a:pt x="1050872" y="0"/>
                      </a:cubicBezTo>
                      <a:cubicBezTo>
                        <a:pt x="1104213" y="0"/>
                        <a:pt x="1153126" y="18962"/>
                        <a:pt x="1189308" y="52842"/>
                      </a:cubicBezTo>
                      <a:cubicBezTo>
                        <a:pt x="1225491" y="18962"/>
                        <a:pt x="1274403" y="0"/>
                        <a:pt x="1327744" y="0"/>
                      </a:cubicBezTo>
                      <a:cubicBezTo>
                        <a:pt x="1381085" y="0"/>
                        <a:pt x="1429997" y="18961"/>
                        <a:pt x="1466179" y="52841"/>
                      </a:cubicBezTo>
                      <a:cubicBezTo>
                        <a:pt x="1502361" y="18961"/>
                        <a:pt x="1551274" y="0"/>
                        <a:pt x="1604614" y="0"/>
                      </a:cubicBezTo>
                      <a:cubicBezTo>
                        <a:pt x="1726258" y="0"/>
                        <a:pt x="1824870" y="98612"/>
                        <a:pt x="1824870" y="220256"/>
                      </a:cubicBezTo>
                      <a:cubicBezTo>
                        <a:pt x="1824870" y="247954"/>
                        <a:pt x="1824869" y="275652"/>
                        <a:pt x="1824869" y="303350"/>
                      </a:cubicBezTo>
                      <a:cubicBezTo>
                        <a:pt x="1824869" y="424994"/>
                        <a:pt x="1726257" y="523606"/>
                        <a:pt x="1604613" y="523606"/>
                      </a:cubicBezTo>
                      <a:lnTo>
                        <a:pt x="1604614" y="523605"/>
                      </a:lnTo>
                      <a:cubicBezTo>
                        <a:pt x="1551274" y="523605"/>
                        <a:pt x="1502362" y="504644"/>
                        <a:pt x="1466179" y="470764"/>
                      </a:cubicBezTo>
                      <a:cubicBezTo>
                        <a:pt x="1429997" y="504645"/>
                        <a:pt x="1381085" y="523606"/>
                        <a:pt x="1327743" y="523606"/>
                      </a:cubicBezTo>
                      <a:lnTo>
                        <a:pt x="1327744" y="523605"/>
                      </a:lnTo>
                      <a:cubicBezTo>
                        <a:pt x="1274403" y="523605"/>
                        <a:pt x="1225491" y="504644"/>
                        <a:pt x="1189308" y="470764"/>
                      </a:cubicBezTo>
                      <a:cubicBezTo>
                        <a:pt x="1153126" y="504644"/>
                        <a:pt x="1104213" y="523606"/>
                        <a:pt x="1050871" y="523606"/>
                      </a:cubicBezTo>
                      <a:lnTo>
                        <a:pt x="1050872" y="523605"/>
                      </a:lnTo>
                      <a:cubicBezTo>
                        <a:pt x="997531" y="523605"/>
                        <a:pt x="948619" y="504644"/>
                        <a:pt x="912436" y="470764"/>
                      </a:cubicBezTo>
                      <a:cubicBezTo>
                        <a:pt x="876254" y="504644"/>
                        <a:pt x="827341" y="523606"/>
                        <a:pt x="773999" y="523606"/>
                      </a:cubicBezTo>
                      <a:lnTo>
                        <a:pt x="774000" y="523605"/>
                      </a:lnTo>
                      <a:cubicBezTo>
                        <a:pt x="720659" y="523605"/>
                        <a:pt x="671747" y="504644"/>
                        <a:pt x="635564" y="470764"/>
                      </a:cubicBezTo>
                      <a:cubicBezTo>
                        <a:pt x="599382" y="504644"/>
                        <a:pt x="550468" y="523606"/>
                        <a:pt x="497127" y="523606"/>
                      </a:cubicBezTo>
                      <a:lnTo>
                        <a:pt x="497128" y="523605"/>
                      </a:lnTo>
                      <a:cubicBezTo>
                        <a:pt x="443787" y="523605"/>
                        <a:pt x="394874" y="504644"/>
                        <a:pt x="358692" y="470764"/>
                      </a:cubicBezTo>
                      <a:cubicBezTo>
                        <a:pt x="322509" y="504644"/>
                        <a:pt x="273596" y="523606"/>
                        <a:pt x="220255" y="523606"/>
                      </a:cubicBezTo>
                      <a:lnTo>
                        <a:pt x="220256" y="523605"/>
                      </a:lnTo>
                      <a:cubicBezTo>
                        <a:pt x="98612" y="523605"/>
                        <a:pt x="0" y="424993"/>
                        <a:pt x="0" y="303349"/>
                      </a:cubicBezTo>
                      <a:lnTo>
                        <a:pt x="0" y="220256"/>
                      </a:lnTo>
                      <a:cubicBezTo>
                        <a:pt x="0" y="98612"/>
                        <a:pt x="98612" y="0"/>
                        <a:pt x="2202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32" name="グループ化 1131"/>
              <p:cNvGrpSpPr/>
              <p:nvPr/>
            </p:nvGrpSpPr>
            <p:grpSpPr>
              <a:xfrm>
                <a:off x="8140402" y="1404975"/>
                <a:ext cx="604867" cy="572183"/>
                <a:chOff x="5513616" y="5387877"/>
                <a:chExt cx="604867" cy="572183"/>
              </a:xfrm>
            </p:grpSpPr>
            <p:sp>
              <p:nvSpPr>
                <p:cNvPr id="1133" name="片側の 2 つの角を丸めた四角形 1132"/>
                <p:cNvSpPr/>
                <p:nvPr/>
              </p:nvSpPr>
              <p:spPr>
                <a:xfrm>
                  <a:off x="5513616" y="5426007"/>
                  <a:ext cx="604867" cy="534053"/>
                </a:xfrm>
                <a:prstGeom prst="round2SameRect">
                  <a:avLst>
                    <a:gd name="adj1" fmla="val 38069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34" name="グループ化 1133"/>
                <p:cNvGrpSpPr/>
                <p:nvPr/>
              </p:nvGrpSpPr>
              <p:grpSpPr>
                <a:xfrm>
                  <a:off x="5727870" y="5461881"/>
                  <a:ext cx="176358" cy="238202"/>
                  <a:chOff x="5668526" y="5576019"/>
                  <a:chExt cx="227529" cy="307318"/>
                </a:xfrm>
              </p:grpSpPr>
              <p:sp>
                <p:nvSpPr>
                  <p:cNvPr id="1138" name="角丸四角形 1853"/>
                  <p:cNvSpPr/>
                  <p:nvPr/>
                </p:nvSpPr>
                <p:spPr>
                  <a:xfrm rot="20700000">
                    <a:off x="5681080" y="5576019"/>
                    <a:ext cx="149602" cy="2711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9602" h="271141">
                        <a:moveTo>
                          <a:pt x="141447" y="1059"/>
                        </a:moveTo>
                        <a:lnTo>
                          <a:pt x="142079" y="1881"/>
                        </a:lnTo>
                        <a:cubicBezTo>
                          <a:pt x="146651" y="2865"/>
                          <a:pt x="149602" y="7056"/>
                          <a:pt x="149602" y="11936"/>
                        </a:cubicBezTo>
                        <a:cubicBezTo>
                          <a:pt x="149602" y="94390"/>
                          <a:pt x="149601" y="176843"/>
                          <a:pt x="149601" y="259297"/>
                        </a:cubicBezTo>
                        <a:cubicBezTo>
                          <a:pt x="149601" y="265838"/>
                          <a:pt x="144298" y="271141"/>
                          <a:pt x="137757" y="271141"/>
                        </a:cubicBezTo>
                        <a:lnTo>
                          <a:pt x="137758" y="271140"/>
                        </a:lnTo>
                        <a:cubicBezTo>
                          <a:pt x="131217" y="271139"/>
                          <a:pt x="125914" y="265837"/>
                          <a:pt x="125914" y="259296"/>
                        </a:cubicBezTo>
                        <a:lnTo>
                          <a:pt x="125914" y="51652"/>
                        </a:lnTo>
                        <a:cubicBezTo>
                          <a:pt x="91310" y="111587"/>
                          <a:pt x="56705" y="171523"/>
                          <a:pt x="22101" y="231459"/>
                        </a:cubicBezTo>
                        <a:cubicBezTo>
                          <a:pt x="18831" y="237123"/>
                          <a:pt x="11587" y="239064"/>
                          <a:pt x="5922" y="235794"/>
                        </a:cubicBezTo>
                        <a:lnTo>
                          <a:pt x="5923" y="235793"/>
                        </a:lnTo>
                        <a:cubicBezTo>
                          <a:pt x="259" y="232523"/>
                          <a:pt x="-1682" y="225279"/>
                          <a:pt x="1588" y="219614"/>
                        </a:cubicBezTo>
                        <a:lnTo>
                          <a:pt x="125268" y="5394"/>
                        </a:lnTo>
                        <a:cubicBezTo>
                          <a:pt x="127721" y="1147"/>
                          <a:pt x="132407" y="-1007"/>
                          <a:pt x="136876" y="457"/>
                        </a:cubicBezTo>
                        <a:cubicBezTo>
                          <a:pt x="137150" y="103"/>
                          <a:pt x="137453" y="92"/>
                          <a:pt x="137758" y="92"/>
                        </a:cubicBezTo>
                        <a:lnTo>
                          <a:pt x="139462" y="798"/>
                        </a:lnTo>
                        <a:cubicBezTo>
                          <a:pt x="140281" y="449"/>
                          <a:pt x="140872" y="727"/>
                          <a:pt x="141447" y="105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39" name="円/楕円 1138"/>
                  <p:cNvSpPr/>
                  <p:nvPr/>
                </p:nvSpPr>
                <p:spPr>
                  <a:xfrm>
                    <a:off x="5801709" y="5788993"/>
                    <a:ext cx="94346" cy="9434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40" name="円/楕円 1139"/>
                  <p:cNvSpPr/>
                  <p:nvPr/>
                </p:nvSpPr>
                <p:spPr>
                  <a:xfrm>
                    <a:off x="5668526" y="5782118"/>
                    <a:ext cx="94346" cy="9434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35" name="円/楕円 3"/>
                <p:cNvSpPr/>
                <p:nvPr/>
              </p:nvSpPr>
              <p:spPr>
                <a:xfrm>
                  <a:off x="5656117" y="5387877"/>
                  <a:ext cx="319862" cy="1112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9862" h="77787">
                      <a:moveTo>
                        <a:pt x="41215" y="0"/>
                      </a:moveTo>
                      <a:cubicBezTo>
                        <a:pt x="61114" y="16725"/>
                        <a:pt x="106788" y="28323"/>
                        <a:pt x="159931" y="28323"/>
                      </a:cubicBezTo>
                      <a:cubicBezTo>
                        <a:pt x="213075" y="28323"/>
                        <a:pt x="258748" y="16725"/>
                        <a:pt x="278647" y="0"/>
                      </a:cubicBezTo>
                      <a:cubicBezTo>
                        <a:pt x="304349" y="7682"/>
                        <a:pt x="319862" y="18700"/>
                        <a:pt x="319862" y="30783"/>
                      </a:cubicBezTo>
                      <a:cubicBezTo>
                        <a:pt x="319862" y="56743"/>
                        <a:pt x="248258" y="77787"/>
                        <a:pt x="159931" y="77787"/>
                      </a:cubicBezTo>
                      <a:cubicBezTo>
                        <a:pt x="71604" y="77787"/>
                        <a:pt x="0" y="56743"/>
                        <a:pt x="0" y="30783"/>
                      </a:cubicBezTo>
                      <a:cubicBezTo>
                        <a:pt x="0" y="18700"/>
                        <a:pt x="15513" y="7682"/>
                        <a:pt x="4121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6" name="円/楕円 1135"/>
                <p:cNvSpPr/>
                <p:nvPr/>
              </p:nvSpPr>
              <p:spPr>
                <a:xfrm>
                  <a:off x="5774941" y="5723052"/>
                  <a:ext cx="82214" cy="82212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7" name="円/楕円 1136"/>
                <p:cNvSpPr/>
                <p:nvPr/>
              </p:nvSpPr>
              <p:spPr>
                <a:xfrm>
                  <a:off x="5774941" y="5856862"/>
                  <a:ext cx="82214" cy="82212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106" name="グループ化 1105"/>
            <p:cNvGrpSpPr/>
            <p:nvPr/>
          </p:nvGrpSpPr>
          <p:grpSpPr>
            <a:xfrm>
              <a:off x="8071612" y="3515895"/>
              <a:ext cx="812576" cy="779359"/>
              <a:chOff x="3288734" y="4862844"/>
              <a:chExt cx="1535878" cy="1473092"/>
            </a:xfrm>
          </p:grpSpPr>
          <p:sp>
            <p:nvSpPr>
              <p:cNvPr id="1109" name="片側の 2 つの角を丸めた四角形 1108"/>
              <p:cNvSpPr/>
              <p:nvPr/>
            </p:nvSpPr>
            <p:spPr>
              <a:xfrm rot="11016919">
                <a:off x="4413693" y="5423607"/>
                <a:ext cx="345912" cy="9123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0" name="角丸四角形 1109"/>
              <p:cNvSpPr/>
              <p:nvPr/>
            </p:nvSpPr>
            <p:spPr>
              <a:xfrm rot="220809">
                <a:off x="4415652" y="5388405"/>
                <a:ext cx="408960" cy="208717"/>
              </a:xfrm>
              <a:prstGeom prst="roundRect">
                <a:avLst>
                  <a:gd name="adj" fmla="val 315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1" name="片側の 2 つの角を丸めた四角形 1110"/>
              <p:cNvSpPr/>
              <p:nvPr/>
            </p:nvSpPr>
            <p:spPr>
              <a:xfrm rot="14662628">
                <a:off x="3692438" y="4825969"/>
                <a:ext cx="333504" cy="114091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12" name="グループ化 1111"/>
              <p:cNvGrpSpPr/>
              <p:nvPr/>
            </p:nvGrpSpPr>
            <p:grpSpPr>
              <a:xfrm>
                <a:off x="4319892" y="4862844"/>
                <a:ext cx="495396" cy="805403"/>
                <a:chOff x="4319892" y="4862844"/>
                <a:chExt cx="495396" cy="805403"/>
              </a:xfrm>
            </p:grpSpPr>
            <p:sp>
              <p:nvSpPr>
                <p:cNvPr id="1114" name="円/楕円 1113"/>
                <p:cNvSpPr/>
                <p:nvPr/>
              </p:nvSpPr>
              <p:spPr>
                <a:xfrm>
                  <a:off x="4321199" y="4862844"/>
                  <a:ext cx="207118" cy="215900"/>
                </a:xfrm>
                <a:prstGeom prst="ellipse">
                  <a:avLst/>
                </a:prstGeom>
                <a:gradFill>
                  <a:gsLst>
                    <a:gs pos="0">
                      <a:srgbClr val="5B9BD5">
                        <a:tint val="66000"/>
                        <a:satMod val="160000"/>
                      </a:srgbClr>
                    </a:gs>
                    <a:gs pos="70000">
                      <a:srgbClr val="5B9BD5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5" name="角丸四角形 85"/>
                <p:cNvSpPr/>
                <p:nvPr/>
              </p:nvSpPr>
              <p:spPr>
                <a:xfrm rot="3600000">
                  <a:off x="4327187" y="4920641"/>
                  <a:ext cx="301617" cy="3162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6" name="フリーフォーム 1115"/>
                <p:cNvSpPr/>
                <p:nvPr/>
              </p:nvSpPr>
              <p:spPr>
                <a:xfrm rot="4463363">
                  <a:off x="4420083" y="5189954"/>
                  <a:ext cx="336424" cy="264511"/>
                </a:xfrm>
                <a:custGeom>
                  <a:avLst/>
                  <a:gdLst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55790 w 481951"/>
                    <a:gd name="connsiteY7" fmla="*/ 287275 h 378933"/>
                    <a:gd name="connsiteX8" fmla="*/ 0 w 481951"/>
                    <a:gd name="connsiteY8" fmla="*/ 203107 h 378933"/>
                    <a:gd name="connsiteX9" fmla="*/ 0 w 481951"/>
                    <a:gd name="connsiteY9" fmla="*/ 203108 h 378933"/>
                    <a:gd name="connsiteX10" fmla="*/ 55790 w 481951"/>
                    <a:gd name="connsiteY10" fmla="*/ 118941 h 378933"/>
                    <a:gd name="connsiteX11" fmla="*/ 59288 w 481951"/>
                    <a:gd name="connsiteY11" fmla="*/ 118234 h 378933"/>
                    <a:gd name="connsiteX12" fmla="*/ 61165 w 481951"/>
                    <a:gd name="connsiteY12" fmla="*/ 112781 h 378933"/>
                    <a:gd name="connsiteX13" fmla="*/ 168887 w 481951"/>
                    <a:gd name="connsiteY13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0 w 481951"/>
                    <a:gd name="connsiteY7" fmla="*/ 203107 h 378933"/>
                    <a:gd name="connsiteX8" fmla="*/ 0 w 481951"/>
                    <a:gd name="connsiteY8" fmla="*/ 203108 h 378933"/>
                    <a:gd name="connsiteX9" fmla="*/ 55790 w 481951"/>
                    <a:gd name="connsiteY9" fmla="*/ 118941 h 378933"/>
                    <a:gd name="connsiteX10" fmla="*/ 59288 w 481951"/>
                    <a:gd name="connsiteY10" fmla="*/ 118234 h 378933"/>
                    <a:gd name="connsiteX11" fmla="*/ 61165 w 481951"/>
                    <a:gd name="connsiteY11" fmla="*/ 112781 h 378933"/>
                    <a:gd name="connsiteX12" fmla="*/ 168887 w 481951"/>
                    <a:gd name="connsiteY12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0 w 481951"/>
                    <a:gd name="connsiteY7" fmla="*/ 203108 h 378933"/>
                    <a:gd name="connsiteX8" fmla="*/ 55790 w 481951"/>
                    <a:gd name="connsiteY8" fmla="*/ 118941 h 378933"/>
                    <a:gd name="connsiteX9" fmla="*/ 59288 w 481951"/>
                    <a:gd name="connsiteY9" fmla="*/ 118234 h 378933"/>
                    <a:gd name="connsiteX10" fmla="*/ 61165 w 481951"/>
                    <a:gd name="connsiteY10" fmla="*/ 112781 h 378933"/>
                    <a:gd name="connsiteX11" fmla="*/ 168887 w 481951"/>
                    <a:gd name="connsiteY11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55790 w 481951"/>
                    <a:gd name="connsiteY7" fmla="*/ 118941 h 378933"/>
                    <a:gd name="connsiteX8" fmla="*/ 59288 w 481951"/>
                    <a:gd name="connsiteY8" fmla="*/ 118234 h 378933"/>
                    <a:gd name="connsiteX9" fmla="*/ 61165 w 481951"/>
                    <a:gd name="connsiteY9" fmla="*/ 112781 h 378933"/>
                    <a:gd name="connsiteX10" fmla="*/ 168887 w 481951"/>
                    <a:gd name="connsiteY10" fmla="*/ 30123 h 378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81951" h="378933">
                      <a:moveTo>
                        <a:pt x="168887" y="30123"/>
                      </a:moveTo>
                      <a:lnTo>
                        <a:pt x="258585" y="6089"/>
                      </a:lnTo>
                      <a:cubicBezTo>
                        <a:pt x="353225" y="-19270"/>
                        <a:pt x="450503" y="36893"/>
                        <a:pt x="475862" y="131534"/>
                      </a:cubicBezTo>
                      <a:cubicBezTo>
                        <a:pt x="501221" y="226174"/>
                        <a:pt x="445057" y="323452"/>
                        <a:pt x="350417" y="348811"/>
                      </a:cubicBezTo>
                      <a:lnTo>
                        <a:pt x="260719" y="372845"/>
                      </a:lnTo>
                      <a:cubicBezTo>
                        <a:pt x="189739" y="391864"/>
                        <a:pt x="117275" y="365027"/>
                        <a:pt x="74781" y="310493"/>
                      </a:cubicBezTo>
                      <a:lnTo>
                        <a:pt x="0" y="203107"/>
                      </a:lnTo>
                      <a:lnTo>
                        <a:pt x="55790" y="118941"/>
                      </a:lnTo>
                      <a:lnTo>
                        <a:pt x="59288" y="118234"/>
                      </a:lnTo>
                      <a:lnTo>
                        <a:pt x="61165" y="112781"/>
                      </a:lnTo>
                      <a:cubicBezTo>
                        <a:pt x="83866" y="73462"/>
                        <a:pt x="121567" y="42803"/>
                        <a:pt x="168887" y="3012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7" name="片側の 2 つの角を丸めた四角形 19"/>
                <p:cNvSpPr/>
                <p:nvPr/>
              </p:nvSpPr>
              <p:spPr>
                <a:xfrm rot="20417692">
                  <a:off x="4524648" y="5179223"/>
                  <a:ext cx="229602" cy="4890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2500" h="735352">
                      <a:moveTo>
                        <a:pt x="211250" y="0"/>
                      </a:moveTo>
                      <a:cubicBezTo>
                        <a:pt x="264733" y="121218"/>
                        <a:pt x="335149" y="225502"/>
                        <a:pt x="422500" y="312853"/>
                      </a:cubicBezTo>
                      <a:cubicBezTo>
                        <a:pt x="539170" y="429523"/>
                        <a:pt x="539170" y="618682"/>
                        <a:pt x="422500" y="735352"/>
                      </a:cubicBezTo>
                      <a:lnTo>
                        <a:pt x="0" y="735352"/>
                      </a:lnTo>
                      <a:lnTo>
                        <a:pt x="1" y="735351"/>
                      </a:lnTo>
                      <a:cubicBezTo>
                        <a:pt x="-116669" y="618682"/>
                        <a:pt x="-116669" y="429522"/>
                        <a:pt x="1" y="312852"/>
                      </a:cubicBezTo>
                      <a:cubicBezTo>
                        <a:pt x="87351" y="225502"/>
                        <a:pt x="157767" y="121218"/>
                        <a:pt x="211250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5B9BD5">
                        <a:tint val="66000"/>
                        <a:satMod val="160000"/>
                      </a:srgbClr>
                    </a:gs>
                    <a:gs pos="70000">
                      <a:srgbClr val="5B9BD5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8" name="角丸四角形 1117"/>
                <p:cNvSpPr/>
                <p:nvPr/>
              </p:nvSpPr>
              <p:spPr>
                <a:xfrm rot="3563363">
                  <a:off x="4694827" y="5307969"/>
                  <a:ext cx="71475" cy="169446"/>
                </a:xfrm>
                <a:prstGeom prst="roundRect">
                  <a:avLst>
                    <a:gd name="adj" fmla="val 40698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9" name="角丸四角形 1118"/>
                <p:cNvSpPr/>
                <p:nvPr/>
              </p:nvSpPr>
              <p:spPr>
                <a:xfrm rot="3563363">
                  <a:off x="4658431" y="5246455"/>
                  <a:ext cx="71475" cy="169446"/>
                </a:xfrm>
                <a:prstGeom prst="roundRect">
                  <a:avLst>
                    <a:gd name="adj" fmla="val 43023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0" name="角丸四角形 1119"/>
                <p:cNvSpPr/>
                <p:nvPr/>
              </p:nvSpPr>
              <p:spPr>
                <a:xfrm rot="3563363">
                  <a:off x="4622037" y="5184940"/>
                  <a:ext cx="71475" cy="169446"/>
                </a:xfrm>
                <a:prstGeom prst="roundRect">
                  <a:avLst>
                    <a:gd name="adj" fmla="val 45349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1" name="角丸四角形 1120"/>
                <p:cNvSpPr/>
                <p:nvPr/>
              </p:nvSpPr>
              <p:spPr>
                <a:xfrm rot="3563363">
                  <a:off x="4585641" y="5123425"/>
                  <a:ext cx="71475" cy="169446"/>
                </a:xfrm>
                <a:prstGeom prst="roundRect">
                  <a:avLst>
                    <a:gd name="adj" fmla="val 4535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2" name="角丸四角形 1121"/>
                <p:cNvSpPr/>
                <p:nvPr/>
              </p:nvSpPr>
              <p:spPr>
                <a:xfrm rot="9863363">
                  <a:off x="4523556" y="5148577"/>
                  <a:ext cx="86433" cy="1612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13" name="角丸四角形 1112"/>
              <p:cNvSpPr/>
              <p:nvPr/>
            </p:nvSpPr>
            <p:spPr>
              <a:xfrm rot="3600000">
                <a:off x="4118384" y="5054782"/>
                <a:ext cx="408960" cy="208717"/>
              </a:xfrm>
              <a:prstGeom prst="roundRect">
                <a:avLst>
                  <a:gd name="adj" fmla="val 315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107" name="月 1106"/>
            <p:cNvSpPr/>
            <p:nvPr/>
          </p:nvSpPr>
          <p:spPr>
            <a:xfrm rot="5400000">
              <a:off x="8254007" y="3190278"/>
              <a:ext cx="49740" cy="98685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08" name="月 1107"/>
            <p:cNvSpPr/>
            <p:nvPr/>
          </p:nvSpPr>
          <p:spPr>
            <a:xfrm rot="5400000">
              <a:off x="8592437" y="3190279"/>
              <a:ext cx="49740" cy="98685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144" name="グループ化 1143"/>
          <p:cNvGrpSpPr/>
          <p:nvPr/>
        </p:nvGrpSpPr>
        <p:grpSpPr>
          <a:xfrm>
            <a:off x="8050834" y="2545119"/>
            <a:ext cx="1317015" cy="2012473"/>
            <a:chOff x="9982134" y="2348880"/>
            <a:chExt cx="1317015" cy="2012473"/>
          </a:xfrm>
        </p:grpSpPr>
        <p:sp>
          <p:nvSpPr>
            <p:cNvPr id="1145" name="涙形 1144"/>
            <p:cNvSpPr/>
            <p:nvPr/>
          </p:nvSpPr>
          <p:spPr>
            <a:xfrm rot="16533839">
              <a:off x="10538716" y="3600921"/>
              <a:ext cx="760433" cy="760432"/>
            </a:xfrm>
            <a:prstGeom prst="teardrop">
              <a:avLst>
                <a:gd name="adj" fmla="val 88739"/>
              </a:avLst>
            </a:prstGeom>
            <a:gradFill>
              <a:gsLst>
                <a:gs pos="0">
                  <a:srgbClr val="5B9BD5">
                    <a:tint val="66000"/>
                    <a:satMod val="160000"/>
                  </a:srgbClr>
                </a:gs>
                <a:gs pos="70000">
                  <a:srgbClr val="5B9BD5">
                    <a:tint val="23500"/>
                    <a:satMod val="160000"/>
                  </a:srgbClr>
                </a:gs>
              </a:gsLst>
              <a:lin ang="5400000" scaled="0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46" name="グループ化 1145"/>
            <p:cNvGrpSpPr/>
            <p:nvPr/>
          </p:nvGrpSpPr>
          <p:grpSpPr>
            <a:xfrm>
              <a:off x="9982134" y="2348880"/>
              <a:ext cx="777399" cy="1828959"/>
              <a:chOff x="9982134" y="148199"/>
              <a:chExt cx="777399" cy="1828959"/>
            </a:xfrm>
          </p:grpSpPr>
          <p:sp>
            <p:nvSpPr>
              <p:cNvPr id="1164" name="フリーフォーム 1163"/>
              <p:cNvSpPr/>
              <p:nvPr/>
            </p:nvSpPr>
            <p:spPr>
              <a:xfrm>
                <a:off x="9982134" y="642230"/>
                <a:ext cx="777399" cy="85913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65" name="片側の 2 つの角を丸めた四角形 1164"/>
              <p:cNvSpPr/>
              <p:nvPr/>
            </p:nvSpPr>
            <p:spPr>
              <a:xfrm rot="10800000">
                <a:off x="10296150" y="1271554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66" name="円/楕円 238"/>
              <p:cNvSpPr/>
              <p:nvPr/>
            </p:nvSpPr>
            <p:spPr>
              <a:xfrm>
                <a:off x="10076619" y="878683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67" name="月 1166"/>
              <p:cNvSpPr/>
              <p:nvPr/>
            </p:nvSpPr>
            <p:spPr>
              <a:xfrm rot="16200000">
                <a:off x="10353442" y="1164274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68" name="ドーナツ 1167"/>
              <p:cNvSpPr/>
              <p:nvPr/>
            </p:nvSpPr>
            <p:spPr>
              <a:xfrm>
                <a:off x="10102395" y="957758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9" name="ドーナツ 1168"/>
              <p:cNvSpPr/>
              <p:nvPr/>
            </p:nvSpPr>
            <p:spPr>
              <a:xfrm>
                <a:off x="10378620" y="957758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70" name="グループ化 1169"/>
              <p:cNvGrpSpPr/>
              <p:nvPr/>
            </p:nvGrpSpPr>
            <p:grpSpPr>
              <a:xfrm>
                <a:off x="10111015" y="797210"/>
                <a:ext cx="254173" cy="182572"/>
                <a:chOff x="8185150" y="3036368"/>
                <a:chExt cx="293635" cy="222935"/>
              </a:xfrm>
            </p:grpSpPr>
            <p:sp>
              <p:nvSpPr>
                <p:cNvPr id="1194" name="月 1193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5" name="月 1194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6" name="月 1195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7" name="月 1196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8" name="月 1197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9" name="月 1198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71" name="グループ化 1170"/>
              <p:cNvGrpSpPr/>
              <p:nvPr/>
            </p:nvGrpSpPr>
            <p:grpSpPr>
              <a:xfrm>
                <a:off x="10369356" y="797210"/>
                <a:ext cx="254173" cy="182572"/>
                <a:chOff x="8185150" y="3036368"/>
                <a:chExt cx="293635" cy="222935"/>
              </a:xfrm>
            </p:grpSpPr>
            <p:sp>
              <p:nvSpPr>
                <p:cNvPr id="1188" name="月 1187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9" name="月 1188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0" name="月 1189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1" name="月 1190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2" name="月 1191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3" name="月 1192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72" name="月 1171"/>
              <p:cNvSpPr/>
              <p:nvPr/>
            </p:nvSpPr>
            <p:spPr>
              <a:xfrm rot="5400000">
                <a:off x="10196004" y="845657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73" name="月 1172"/>
              <p:cNvSpPr/>
              <p:nvPr/>
            </p:nvSpPr>
            <p:spPr>
              <a:xfrm rot="5400000">
                <a:off x="10486517" y="845657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74" name="円/楕円 4"/>
              <p:cNvSpPr/>
              <p:nvPr/>
            </p:nvSpPr>
            <p:spPr>
              <a:xfrm>
                <a:off x="10292036" y="1253150"/>
                <a:ext cx="148210" cy="80476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rPr>
                  <a:t>　</a:t>
                </a:r>
              </a:p>
            </p:txBody>
          </p:sp>
          <p:grpSp>
            <p:nvGrpSpPr>
              <p:cNvPr id="1175" name="グループ化 1174"/>
              <p:cNvGrpSpPr/>
              <p:nvPr/>
            </p:nvGrpSpPr>
            <p:grpSpPr>
              <a:xfrm>
                <a:off x="10065568" y="148199"/>
                <a:ext cx="628846" cy="662016"/>
                <a:chOff x="4504745" y="3608910"/>
                <a:chExt cx="1464936" cy="1542210"/>
              </a:xfrm>
            </p:grpSpPr>
            <p:sp>
              <p:nvSpPr>
                <p:cNvPr id="1185" name="台形 1184"/>
                <p:cNvSpPr/>
                <p:nvPr/>
              </p:nvSpPr>
              <p:spPr>
                <a:xfrm>
                  <a:off x="4578685" y="3952089"/>
                  <a:ext cx="1317055" cy="964370"/>
                </a:xfrm>
                <a:prstGeom prst="trapezoid">
                  <a:avLst>
                    <a:gd name="adj" fmla="val 61504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6" name="円/楕円 1185"/>
                <p:cNvSpPr/>
                <p:nvPr/>
              </p:nvSpPr>
              <p:spPr>
                <a:xfrm>
                  <a:off x="4916251" y="3608910"/>
                  <a:ext cx="641921" cy="64192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7" name="角丸四角形 28"/>
                <p:cNvSpPr/>
                <p:nvPr/>
              </p:nvSpPr>
              <p:spPr>
                <a:xfrm>
                  <a:off x="4504745" y="4787748"/>
                  <a:ext cx="1464936" cy="3633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870" h="523606">
                      <a:moveTo>
                        <a:pt x="220256" y="0"/>
                      </a:moveTo>
                      <a:cubicBezTo>
                        <a:pt x="273597" y="0"/>
                        <a:pt x="322509" y="18962"/>
                        <a:pt x="358692" y="52842"/>
                      </a:cubicBezTo>
                      <a:cubicBezTo>
                        <a:pt x="394874" y="18962"/>
                        <a:pt x="443787" y="0"/>
                        <a:pt x="497128" y="0"/>
                      </a:cubicBezTo>
                      <a:cubicBezTo>
                        <a:pt x="550469" y="0"/>
                        <a:pt x="599382" y="18962"/>
                        <a:pt x="635564" y="52842"/>
                      </a:cubicBezTo>
                      <a:cubicBezTo>
                        <a:pt x="671747" y="18962"/>
                        <a:pt x="720659" y="0"/>
                        <a:pt x="774000" y="0"/>
                      </a:cubicBezTo>
                      <a:cubicBezTo>
                        <a:pt x="827341" y="0"/>
                        <a:pt x="876254" y="18962"/>
                        <a:pt x="912436" y="52842"/>
                      </a:cubicBezTo>
                      <a:cubicBezTo>
                        <a:pt x="948619" y="18962"/>
                        <a:pt x="997531" y="0"/>
                        <a:pt x="1050872" y="0"/>
                      </a:cubicBezTo>
                      <a:cubicBezTo>
                        <a:pt x="1104213" y="0"/>
                        <a:pt x="1153126" y="18962"/>
                        <a:pt x="1189308" y="52842"/>
                      </a:cubicBezTo>
                      <a:cubicBezTo>
                        <a:pt x="1225491" y="18962"/>
                        <a:pt x="1274403" y="0"/>
                        <a:pt x="1327744" y="0"/>
                      </a:cubicBezTo>
                      <a:cubicBezTo>
                        <a:pt x="1381085" y="0"/>
                        <a:pt x="1429997" y="18961"/>
                        <a:pt x="1466179" y="52841"/>
                      </a:cubicBezTo>
                      <a:cubicBezTo>
                        <a:pt x="1502361" y="18961"/>
                        <a:pt x="1551274" y="0"/>
                        <a:pt x="1604614" y="0"/>
                      </a:cubicBezTo>
                      <a:cubicBezTo>
                        <a:pt x="1726258" y="0"/>
                        <a:pt x="1824870" y="98612"/>
                        <a:pt x="1824870" y="220256"/>
                      </a:cubicBezTo>
                      <a:cubicBezTo>
                        <a:pt x="1824870" y="247954"/>
                        <a:pt x="1824869" y="275652"/>
                        <a:pt x="1824869" y="303350"/>
                      </a:cubicBezTo>
                      <a:cubicBezTo>
                        <a:pt x="1824869" y="424994"/>
                        <a:pt x="1726257" y="523606"/>
                        <a:pt x="1604613" y="523606"/>
                      </a:cubicBezTo>
                      <a:lnTo>
                        <a:pt x="1604614" y="523605"/>
                      </a:lnTo>
                      <a:cubicBezTo>
                        <a:pt x="1551274" y="523605"/>
                        <a:pt x="1502362" y="504644"/>
                        <a:pt x="1466179" y="470764"/>
                      </a:cubicBezTo>
                      <a:cubicBezTo>
                        <a:pt x="1429997" y="504645"/>
                        <a:pt x="1381085" y="523606"/>
                        <a:pt x="1327743" y="523606"/>
                      </a:cubicBezTo>
                      <a:lnTo>
                        <a:pt x="1327744" y="523605"/>
                      </a:lnTo>
                      <a:cubicBezTo>
                        <a:pt x="1274403" y="523605"/>
                        <a:pt x="1225491" y="504644"/>
                        <a:pt x="1189308" y="470764"/>
                      </a:cubicBezTo>
                      <a:cubicBezTo>
                        <a:pt x="1153126" y="504644"/>
                        <a:pt x="1104213" y="523606"/>
                        <a:pt x="1050871" y="523606"/>
                      </a:cubicBezTo>
                      <a:lnTo>
                        <a:pt x="1050872" y="523605"/>
                      </a:lnTo>
                      <a:cubicBezTo>
                        <a:pt x="997531" y="523605"/>
                        <a:pt x="948619" y="504644"/>
                        <a:pt x="912436" y="470764"/>
                      </a:cubicBezTo>
                      <a:cubicBezTo>
                        <a:pt x="876254" y="504644"/>
                        <a:pt x="827341" y="523606"/>
                        <a:pt x="773999" y="523606"/>
                      </a:cubicBezTo>
                      <a:lnTo>
                        <a:pt x="774000" y="523605"/>
                      </a:lnTo>
                      <a:cubicBezTo>
                        <a:pt x="720659" y="523605"/>
                        <a:pt x="671747" y="504644"/>
                        <a:pt x="635564" y="470764"/>
                      </a:cubicBezTo>
                      <a:cubicBezTo>
                        <a:pt x="599382" y="504644"/>
                        <a:pt x="550468" y="523606"/>
                        <a:pt x="497127" y="523606"/>
                      </a:cubicBezTo>
                      <a:lnTo>
                        <a:pt x="497128" y="523605"/>
                      </a:lnTo>
                      <a:cubicBezTo>
                        <a:pt x="443787" y="523605"/>
                        <a:pt x="394874" y="504644"/>
                        <a:pt x="358692" y="470764"/>
                      </a:cubicBezTo>
                      <a:cubicBezTo>
                        <a:pt x="322509" y="504644"/>
                        <a:pt x="273596" y="523606"/>
                        <a:pt x="220255" y="523606"/>
                      </a:cubicBezTo>
                      <a:lnTo>
                        <a:pt x="220256" y="523605"/>
                      </a:lnTo>
                      <a:cubicBezTo>
                        <a:pt x="98612" y="523605"/>
                        <a:pt x="0" y="424993"/>
                        <a:pt x="0" y="303349"/>
                      </a:cubicBezTo>
                      <a:lnTo>
                        <a:pt x="0" y="220256"/>
                      </a:lnTo>
                      <a:cubicBezTo>
                        <a:pt x="0" y="98612"/>
                        <a:pt x="98612" y="0"/>
                        <a:pt x="2202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76" name="グループ化 1175"/>
              <p:cNvGrpSpPr/>
              <p:nvPr/>
            </p:nvGrpSpPr>
            <p:grpSpPr>
              <a:xfrm>
                <a:off x="10065568" y="1404975"/>
                <a:ext cx="604867" cy="572183"/>
                <a:chOff x="5513616" y="5387877"/>
                <a:chExt cx="604867" cy="572183"/>
              </a:xfrm>
            </p:grpSpPr>
            <p:sp>
              <p:nvSpPr>
                <p:cNvPr id="1177" name="片側の 2 つの角を丸めた四角形 1176"/>
                <p:cNvSpPr/>
                <p:nvPr/>
              </p:nvSpPr>
              <p:spPr>
                <a:xfrm>
                  <a:off x="5513616" y="5426007"/>
                  <a:ext cx="604867" cy="534053"/>
                </a:xfrm>
                <a:prstGeom prst="round2SameRect">
                  <a:avLst>
                    <a:gd name="adj1" fmla="val 38069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78" name="グループ化 1177"/>
                <p:cNvGrpSpPr/>
                <p:nvPr/>
              </p:nvGrpSpPr>
              <p:grpSpPr>
                <a:xfrm>
                  <a:off x="5727870" y="5461881"/>
                  <a:ext cx="176358" cy="238202"/>
                  <a:chOff x="5668526" y="5576019"/>
                  <a:chExt cx="227529" cy="307318"/>
                </a:xfrm>
              </p:grpSpPr>
              <p:sp>
                <p:nvSpPr>
                  <p:cNvPr id="1182" name="角丸四角形 1853"/>
                  <p:cNvSpPr/>
                  <p:nvPr/>
                </p:nvSpPr>
                <p:spPr>
                  <a:xfrm rot="20700000">
                    <a:off x="5681080" y="5576019"/>
                    <a:ext cx="149602" cy="2711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9602" h="271141">
                        <a:moveTo>
                          <a:pt x="141447" y="1059"/>
                        </a:moveTo>
                        <a:lnTo>
                          <a:pt x="142079" y="1881"/>
                        </a:lnTo>
                        <a:cubicBezTo>
                          <a:pt x="146651" y="2865"/>
                          <a:pt x="149602" y="7056"/>
                          <a:pt x="149602" y="11936"/>
                        </a:cubicBezTo>
                        <a:cubicBezTo>
                          <a:pt x="149602" y="94390"/>
                          <a:pt x="149601" y="176843"/>
                          <a:pt x="149601" y="259297"/>
                        </a:cubicBezTo>
                        <a:cubicBezTo>
                          <a:pt x="149601" y="265838"/>
                          <a:pt x="144298" y="271141"/>
                          <a:pt x="137757" y="271141"/>
                        </a:cubicBezTo>
                        <a:lnTo>
                          <a:pt x="137758" y="271140"/>
                        </a:lnTo>
                        <a:cubicBezTo>
                          <a:pt x="131217" y="271139"/>
                          <a:pt x="125914" y="265837"/>
                          <a:pt x="125914" y="259296"/>
                        </a:cubicBezTo>
                        <a:lnTo>
                          <a:pt x="125914" y="51652"/>
                        </a:lnTo>
                        <a:cubicBezTo>
                          <a:pt x="91310" y="111587"/>
                          <a:pt x="56705" y="171523"/>
                          <a:pt x="22101" y="231459"/>
                        </a:cubicBezTo>
                        <a:cubicBezTo>
                          <a:pt x="18831" y="237123"/>
                          <a:pt x="11587" y="239064"/>
                          <a:pt x="5922" y="235794"/>
                        </a:cubicBezTo>
                        <a:lnTo>
                          <a:pt x="5923" y="235793"/>
                        </a:lnTo>
                        <a:cubicBezTo>
                          <a:pt x="259" y="232523"/>
                          <a:pt x="-1682" y="225279"/>
                          <a:pt x="1588" y="219614"/>
                        </a:cubicBezTo>
                        <a:lnTo>
                          <a:pt x="125268" y="5394"/>
                        </a:lnTo>
                        <a:cubicBezTo>
                          <a:pt x="127721" y="1147"/>
                          <a:pt x="132407" y="-1007"/>
                          <a:pt x="136876" y="457"/>
                        </a:cubicBezTo>
                        <a:cubicBezTo>
                          <a:pt x="137150" y="103"/>
                          <a:pt x="137453" y="92"/>
                          <a:pt x="137758" y="92"/>
                        </a:cubicBezTo>
                        <a:lnTo>
                          <a:pt x="139462" y="798"/>
                        </a:lnTo>
                        <a:cubicBezTo>
                          <a:pt x="140281" y="449"/>
                          <a:pt x="140872" y="727"/>
                          <a:pt x="141447" y="105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83" name="円/楕円 1182"/>
                  <p:cNvSpPr/>
                  <p:nvPr/>
                </p:nvSpPr>
                <p:spPr>
                  <a:xfrm>
                    <a:off x="5801709" y="5788993"/>
                    <a:ext cx="94346" cy="9434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84" name="円/楕円 1183"/>
                  <p:cNvSpPr/>
                  <p:nvPr/>
                </p:nvSpPr>
                <p:spPr>
                  <a:xfrm>
                    <a:off x="5668526" y="5782118"/>
                    <a:ext cx="94346" cy="9434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79" name="円/楕円 3"/>
                <p:cNvSpPr/>
                <p:nvPr/>
              </p:nvSpPr>
              <p:spPr>
                <a:xfrm>
                  <a:off x="5656117" y="5387877"/>
                  <a:ext cx="319862" cy="1112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9862" h="77787">
                      <a:moveTo>
                        <a:pt x="41215" y="0"/>
                      </a:moveTo>
                      <a:cubicBezTo>
                        <a:pt x="61114" y="16725"/>
                        <a:pt x="106788" y="28323"/>
                        <a:pt x="159931" y="28323"/>
                      </a:cubicBezTo>
                      <a:cubicBezTo>
                        <a:pt x="213075" y="28323"/>
                        <a:pt x="258748" y="16725"/>
                        <a:pt x="278647" y="0"/>
                      </a:cubicBezTo>
                      <a:cubicBezTo>
                        <a:pt x="304349" y="7682"/>
                        <a:pt x="319862" y="18700"/>
                        <a:pt x="319862" y="30783"/>
                      </a:cubicBezTo>
                      <a:cubicBezTo>
                        <a:pt x="319862" y="56743"/>
                        <a:pt x="248258" y="77787"/>
                        <a:pt x="159931" y="77787"/>
                      </a:cubicBezTo>
                      <a:cubicBezTo>
                        <a:pt x="71604" y="77787"/>
                        <a:pt x="0" y="56743"/>
                        <a:pt x="0" y="30783"/>
                      </a:cubicBezTo>
                      <a:cubicBezTo>
                        <a:pt x="0" y="18700"/>
                        <a:pt x="15513" y="7682"/>
                        <a:pt x="4121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0" name="円/楕円 1179"/>
                <p:cNvSpPr/>
                <p:nvPr/>
              </p:nvSpPr>
              <p:spPr>
                <a:xfrm>
                  <a:off x="5774941" y="5723052"/>
                  <a:ext cx="82214" cy="82212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1" name="円/楕円 1180"/>
                <p:cNvSpPr/>
                <p:nvPr/>
              </p:nvSpPr>
              <p:spPr>
                <a:xfrm>
                  <a:off x="5774941" y="5856862"/>
                  <a:ext cx="82214" cy="82212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147" name="グループ化 1146"/>
            <p:cNvGrpSpPr/>
            <p:nvPr/>
          </p:nvGrpSpPr>
          <p:grpSpPr>
            <a:xfrm>
              <a:off x="10021856" y="3515894"/>
              <a:ext cx="812576" cy="779359"/>
              <a:chOff x="3288734" y="4862844"/>
              <a:chExt cx="1535878" cy="1473092"/>
            </a:xfrm>
          </p:grpSpPr>
          <p:sp>
            <p:nvSpPr>
              <p:cNvPr id="1150" name="片側の 2 つの角を丸めた四角形 1149"/>
              <p:cNvSpPr/>
              <p:nvPr/>
            </p:nvSpPr>
            <p:spPr>
              <a:xfrm rot="11016919">
                <a:off x="4413693" y="5423607"/>
                <a:ext cx="345912" cy="9123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1" name="角丸四角形 1150"/>
              <p:cNvSpPr/>
              <p:nvPr/>
            </p:nvSpPr>
            <p:spPr>
              <a:xfrm rot="220809">
                <a:off x="4415652" y="5388405"/>
                <a:ext cx="408960" cy="208717"/>
              </a:xfrm>
              <a:prstGeom prst="roundRect">
                <a:avLst>
                  <a:gd name="adj" fmla="val 315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2" name="片側の 2 つの角を丸めた四角形 1151"/>
              <p:cNvSpPr/>
              <p:nvPr/>
            </p:nvSpPr>
            <p:spPr>
              <a:xfrm rot="14662628">
                <a:off x="3692438" y="4825969"/>
                <a:ext cx="333504" cy="114091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53" name="グループ化 1152"/>
              <p:cNvGrpSpPr/>
              <p:nvPr/>
            </p:nvGrpSpPr>
            <p:grpSpPr>
              <a:xfrm>
                <a:off x="4319892" y="4862844"/>
                <a:ext cx="495396" cy="805403"/>
                <a:chOff x="4319892" y="4862844"/>
                <a:chExt cx="495396" cy="805403"/>
              </a:xfrm>
            </p:grpSpPr>
            <p:sp>
              <p:nvSpPr>
                <p:cNvPr id="1155" name="円/楕円 1154"/>
                <p:cNvSpPr/>
                <p:nvPr/>
              </p:nvSpPr>
              <p:spPr>
                <a:xfrm>
                  <a:off x="4321199" y="4862844"/>
                  <a:ext cx="207118" cy="215900"/>
                </a:xfrm>
                <a:prstGeom prst="ellipse">
                  <a:avLst/>
                </a:prstGeom>
                <a:gradFill>
                  <a:gsLst>
                    <a:gs pos="0">
                      <a:srgbClr val="5B9BD5">
                        <a:tint val="66000"/>
                        <a:satMod val="160000"/>
                      </a:srgbClr>
                    </a:gs>
                    <a:gs pos="70000">
                      <a:srgbClr val="5B9BD5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6" name="角丸四角形 85"/>
                <p:cNvSpPr/>
                <p:nvPr/>
              </p:nvSpPr>
              <p:spPr>
                <a:xfrm rot="3600000">
                  <a:off x="4327187" y="4920641"/>
                  <a:ext cx="301617" cy="3162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57" name="フリーフォーム 1156"/>
                <p:cNvSpPr/>
                <p:nvPr/>
              </p:nvSpPr>
              <p:spPr>
                <a:xfrm rot="4463363">
                  <a:off x="4420083" y="5189954"/>
                  <a:ext cx="336424" cy="264511"/>
                </a:xfrm>
                <a:custGeom>
                  <a:avLst/>
                  <a:gdLst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55790 w 481951"/>
                    <a:gd name="connsiteY7" fmla="*/ 287275 h 378933"/>
                    <a:gd name="connsiteX8" fmla="*/ 0 w 481951"/>
                    <a:gd name="connsiteY8" fmla="*/ 203107 h 378933"/>
                    <a:gd name="connsiteX9" fmla="*/ 0 w 481951"/>
                    <a:gd name="connsiteY9" fmla="*/ 203108 h 378933"/>
                    <a:gd name="connsiteX10" fmla="*/ 55790 w 481951"/>
                    <a:gd name="connsiteY10" fmla="*/ 118941 h 378933"/>
                    <a:gd name="connsiteX11" fmla="*/ 59288 w 481951"/>
                    <a:gd name="connsiteY11" fmla="*/ 118234 h 378933"/>
                    <a:gd name="connsiteX12" fmla="*/ 61165 w 481951"/>
                    <a:gd name="connsiteY12" fmla="*/ 112781 h 378933"/>
                    <a:gd name="connsiteX13" fmla="*/ 168887 w 481951"/>
                    <a:gd name="connsiteY13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0 w 481951"/>
                    <a:gd name="connsiteY7" fmla="*/ 203107 h 378933"/>
                    <a:gd name="connsiteX8" fmla="*/ 0 w 481951"/>
                    <a:gd name="connsiteY8" fmla="*/ 203108 h 378933"/>
                    <a:gd name="connsiteX9" fmla="*/ 55790 w 481951"/>
                    <a:gd name="connsiteY9" fmla="*/ 118941 h 378933"/>
                    <a:gd name="connsiteX10" fmla="*/ 59288 w 481951"/>
                    <a:gd name="connsiteY10" fmla="*/ 118234 h 378933"/>
                    <a:gd name="connsiteX11" fmla="*/ 61165 w 481951"/>
                    <a:gd name="connsiteY11" fmla="*/ 112781 h 378933"/>
                    <a:gd name="connsiteX12" fmla="*/ 168887 w 481951"/>
                    <a:gd name="connsiteY12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0 w 481951"/>
                    <a:gd name="connsiteY7" fmla="*/ 203108 h 378933"/>
                    <a:gd name="connsiteX8" fmla="*/ 55790 w 481951"/>
                    <a:gd name="connsiteY8" fmla="*/ 118941 h 378933"/>
                    <a:gd name="connsiteX9" fmla="*/ 59288 w 481951"/>
                    <a:gd name="connsiteY9" fmla="*/ 118234 h 378933"/>
                    <a:gd name="connsiteX10" fmla="*/ 61165 w 481951"/>
                    <a:gd name="connsiteY10" fmla="*/ 112781 h 378933"/>
                    <a:gd name="connsiteX11" fmla="*/ 168887 w 481951"/>
                    <a:gd name="connsiteY11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55790 w 481951"/>
                    <a:gd name="connsiteY7" fmla="*/ 118941 h 378933"/>
                    <a:gd name="connsiteX8" fmla="*/ 59288 w 481951"/>
                    <a:gd name="connsiteY8" fmla="*/ 118234 h 378933"/>
                    <a:gd name="connsiteX9" fmla="*/ 61165 w 481951"/>
                    <a:gd name="connsiteY9" fmla="*/ 112781 h 378933"/>
                    <a:gd name="connsiteX10" fmla="*/ 168887 w 481951"/>
                    <a:gd name="connsiteY10" fmla="*/ 30123 h 378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81951" h="378933">
                      <a:moveTo>
                        <a:pt x="168887" y="30123"/>
                      </a:moveTo>
                      <a:lnTo>
                        <a:pt x="258585" y="6089"/>
                      </a:lnTo>
                      <a:cubicBezTo>
                        <a:pt x="353225" y="-19270"/>
                        <a:pt x="450503" y="36893"/>
                        <a:pt x="475862" y="131534"/>
                      </a:cubicBezTo>
                      <a:cubicBezTo>
                        <a:pt x="501221" y="226174"/>
                        <a:pt x="445057" y="323452"/>
                        <a:pt x="350417" y="348811"/>
                      </a:cubicBezTo>
                      <a:lnTo>
                        <a:pt x="260719" y="372845"/>
                      </a:lnTo>
                      <a:cubicBezTo>
                        <a:pt x="189739" y="391864"/>
                        <a:pt x="117275" y="365027"/>
                        <a:pt x="74781" y="310493"/>
                      </a:cubicBezTo>
                      <a:lnTo>
                        <a:pt x="0" y="203107"/>
                      </a:lnTo>
                      <a:lnTo>
                        <a:pt x="55790" y="118941"/>
                      </a:lnTo>
                      <a:lnTo>
                        <a:pt x="59288" y="118234"/>
                      </a:lnTo>
                      <a:lnTo>
                        <a:pt x="61165" y="112781"/>
                      </a:lnTo>
                      <a:cubicBezTo>
                        <a:pt x="83866" y="73462"/>
                        <a:pt x="121567" y="42803"/>
                        <a:pt x="168887" y="3012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58" name="片側の 2 つの角を丸めた四角形 19"/>
                <p:cNvSpPr/>
                <p:nvPr/>
              </p:nvSpPr>
              <p:spPr>
                <a:xfrm rot="20417692">
                  <a:off x="4524648" y="5179223"/>
                  <a:ext cx="229602" cy="4890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2500" h="735352">
                      <a:moveTo>
                        <a:pt x="211250" y="0"/>
                      </a:moveTo>
                      <a:cubicBezTo>
                        <a:pt x="264733" y="121218"/>
                        <a:pt x="335149" y="225502"/>
                        <a:pt x="422500" y="312853"/>
                      </a:cubicBezTo>
                      <a:cubicBezTo>
                        <a:pt x="539170" y="429523"/>
                        <a:pt x="539170" y="618682"/>
                        <a:pt x="422500" y="735352"/>
                      </a:cubicBezTo>
                      <a:lnTo>
                        <a:pt x="0" y="735352"/>
                      </a:lnTo>
                      <a:lnTo>
                        <a:pt x="1" y="735351"/>
                      </a:lnTo>
                      <a:cubicBezTo>
                        <a:pt x="-116669" y="618682"/>
                        <a:pt x="-116669" y="429522"/>
                        <a:pt x="1" y="312852"/>
                      </a:cubicBezTo>
                      <a:cubicBezTo>
                        <a:pt x="87351" y="225502"/>
                        <a:pt x="157767" y="121218"/>
                        <a:pt x="211250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5B9BD5">
                        <a:tint val="66000"/>
                        <a:satMod val="160000"/>
                      </a:srgbClr>
                    </a:gs>
                    <a:gs pos="70000">
                      <a:srgbClr val="5B9BD5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9" name="角丸四角形 1158"/>
                <p:cNvSpPr/>
                <p:nvPr/>
              </p:nvSpPr>
              <p:spPr>
                <a:xfrm rot="3563363">
                  <a:off x="4694827" y="5307969"/>
                  <a:ext cx="71475" cy="169446"/>
                </a:xfrm>
                <a:prstGeom prst="roundRect">
                  <a:avLst>
                    <a:gd name="adj" fmla="val 40698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60" name="角丸四角形 1159"/>
                <p:cNvSpPr/>
                <p:nvPr/>
              </p:nvSpPr>
              <p:spPr>
                <a:xfrm rot="3563363">
                  <a:off x="4658431" y="5246455"/>
                  <a:ext cx="71475" cy="169446"/>
                </a:xfrm>
                <a:prstGeom prst="roundRect">
                  <a:avLst>
                    <a:gd name="adj" fmla="val 43023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61" name="角丸四角形 1160"/>
                <p:cNvSpPr/>
                <p:nvPr/>
              </p:nvSpPr>
              <p:spPr>
                <a:xfrm rot="3563363">
                  <a:off x="4622037" y="5184940"/>
                  <a:ext cx="71475" cy="169446"/>
                </a:xfrm>
                <a:prstGeom prst="roundRect">
                  <a:avLst>
                    <a:gd name="adj" fmla="val 45349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62" name="角丸四角形 1161"/>
                <p:cNvSpPr/>
                <p:nvPr/>
              </p:nvSpPr>
              <p:spPr>
                <a:xfrm rot="3563363">
                  <a:off x="4585641" y="5123425"/>
                  <a:ext cx="71475" cy="169446"/>
                </a:xfrm>
                <a:prstGeom prst="roundRect">
                  <a:avLst>
                    <a:gd name="adj" fmla="val 4535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63" name="角丸四角形 1162"/>
                <p:cNvSpPr/>
                <p:nvPr/>
              </p:nvSpPr>
              <p:spPr>
                <a:xfrm rot="9863363">
                  <a:off x="4523556" y="5148577"/>
                  <a:ext cx="86433" cy="1612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54" name="角丸四角形 1153"/>
              <p:cNvSpPr/>
              <p:nvPr/>
            </p:nvSpPr>
            <p:spPr>
              <a:xfrm rot="3600000">
                <a:off x="4118384" y="5054782"/>
                <a:ext cx="408960" cy="208717"/>
              </a:xfrm>
              <a:prstGeom prst="roundRect">
                <a:avLst>
                  <a:gd name="adj" fmla="val 315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148" name="月 1147"/>
            <p:cNvSpPr/>
            <p:nvPr/>
          </p:nvSpPr>
          <p:spPr>
            <a:xfrm rot="5400000">
              <a:off x="10204794" y="3201616"/>
              <a:ext cx="49682" cy="152135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49" name="月 1148"/>
            <p:cNvSpPr/>
            <p:nvPr/>
          </p:nvSpPr>
          <p:spPr>
            <a:xfrm rot="5400000">
              <a:off x="10476834" y="3201617"/>
              <a:ext cx="49682" cy="152135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200" name="グループ化 1199"/>
          <p:cNvGrpSpPr/>
          <p:nvPr/>
        </p:nvGrpSpPr>
        <p:grpSpPr>
          <a:xfrm>
            <a:off x="863858" y="4442693"/>
            <a:ext cx="788975" cy="1869016"/>
            <a:chOff x="6108238" y="4509120"/>
            <a:chExt cx="788975" cy="1869016"/>
          </a:xfrm>
        </p:grpSpPr>
        <p:grpSp>
          <p:nvGrpSpPr>
            <p:cNvPr id="1201" name="グループ化 1200"/>
            <p:cNvGrpSpPr/>
            <p:nvPr/>
          </p:nvGrpSpPr>
          <p:grpSpPr>
            <a:xfrm>
              <a:off x="6150075" y="4509120"/>
              <a:ext cx="719603" cy="1828959"/>
              <a:chOff x="6150075" y="148199"/>
              <a:chExt cx="719603" cy="1828959"/>
            </a:xfrm>
          </p:grpSpPr>
          <p:sp>
            <p:nvSpPr>
              <p:cNvPr id="1236" name="円/楕円 539"/>
              <p:cNvSpPr/>
              <p:nvPr/>
            </p:nvSpPr>
            <p:spPr>
              <a:xfrm>
                <a:off x="6202834" y="851194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37" name="円/楕円 540"/>
              <p:cNvSpPr/>
              <p:nvPr/>
            </p:nvSpPr>
            <p:spPr>
              <a:xfrm>
                <a:off x="6336754" y="838435"/>
                <a:ext cx="346242" cy="74590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38" name="フリーフォーム 1237"/>
              <p:cNvSpPr/>
              <p:nvPr/>
            </p:nvSpPr>
            <p:spPr>
              <a:xfrm>
                <a:off x="6179548" y="670234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39" name="片側の 2 つの角を丸めた四角形 1238"/>
              <p:cNvSpPr/>
              <p:nvPr/>
            </p:nvSpPr>
            <p:spPr>
              <a:xfrm rot="10800000">
                <a:off x="6439886" y="1271554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40" name="円/楕円 544"/>
              <p:cNvSpPr/>
              <p:nvPr/>
            </p:nvSpPr>
            <p:spPr>
              <a:xfrm rot="20700000">
                <a:off x="6150075" y="987881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41" name="円/楕円 545"/>
              <p:cNvSpPr/>
              <p:nvPr/>
            </p:nvSpPr>
            <p:spPr>
              <a:xfrm rot="900000" flipH="1">
                <a:off x="6694743" y="987882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42" name="円/楕円 546"/>
              <p:cNvSpPr/>
              <p:nvPr/>
            </p:nvSpPr>
            <p:spPr>
              <a:xfrm>
                <a:off x="6233569" y="747195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43" name="月 1242"/>
              <p:cNvSpPr/>
              <p:nvPr/>
            </p:nvSpPr>
            <p:spPr>
              <a:xfrm>
                <a:off x="6215740" y="816269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44" name="月 1243"/>
              <p:cNvSpPr/>
              <p:nvPr/>
            </p:nvSpPr>
            <p:spPr>
              <a:xfrm flipH="1">
                <a:off x="6724504" y="816269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45" name="月 1244"/>
              <p:cNvSpPr/>
              <p:nvPr/>
            </p:nvSpPr>
            <p:spPr>
              <a:xfrm rot="1800000">
                <a:off x="6224597" y="687560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46" name="月 1245"/>
              <p:cNvSpPr/>
              <p:nvPr/>
            </p:nvSpPr>
            <p:spPr>
              <a:xfrm rot="19800000" flipH="1">
                <a:off x="6668840" y="687560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47" name="月 1246"/>
              <p:cNvSpPr/>
              <p:nvPr/>
            </p:nvSpPr>
            <p:spPr>
              <a:xfrm rot="1800000">
                <a:off x="6301626" y="691305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48" name="月 1247"/>
              <p:cNvSpPr/>
              <p:nvPr/>
            </p:nvSpPr>
            <p:spPr>
              <a:xfrm rot="19800000" flipH="1">
                <a:off x="6613858" y="691303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49" name="月 1248"/>
              <p:cNvSpPr/>
              <p:nvPr/>
            </p:nvSpPr>
            <p:spPr>
              <a:xfrm rot="1800000">
                <a:off x="6368834" y="700313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50" name="月 1249"/>
              <p:cNvSpPr/>
              <p:nvPr/>
            </p:nvSpPr>
            <p:spPr>
              <a:xfrm rot="19800000" flipH="1">
                <a:off x="6565996" y="700315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51" name="月 1250"/>
              <p:cNvSpPr/>
              <p:nvPr/>
            </p:nvSpPr>
            <p:spPr>
              <a:xfrm rot="5400000">
                <a:off x="6352922" y="815604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52" name="円/楕円 609"/>
              <p:cNvSpPr/>
              <p:nvPr/>
            </p:nvSpPr>
            <p:spPr>
              <a:xfrm>
                <a:off x="6308072" y="988096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53" name="月 1252"/>
              <p:cNvSpPr/>
              <p:nvPr/>
            </p:nvSpPr>
            <p:spPr>
              <a:xfrm rot="5400000">
                <a:off x="6357750" y="932656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54" name="円/楕円 612"/>
              <p:cNvSpPr/>
              <p:nvPr/>
            </p:nvSpPr>
            <p:spPr>
              <a:xfrm>
                <a:off x="6338059" y="1005931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55" name="円/楕円 616"/>
              <p:cNvSpPr/>
              <p:nvPr/>
            </p:nvSpPr>
            <p:spPr>
              <a:xfrm>
                <a:off x="6359074" y="1025163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56" name="月 1255"/>
              <p:cNvSpPr/>
              <p:nvPr/>
            </p:nvSpPr>
            <p:spPr>
              <a:xfrm rot="5400000">
                <a:off x="6626766" y="815604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57" name="円/楕円 619"/>
              <p:cNvSpPr/>
              <p:nvPr/>
            </p:nvSpPr>
            <p:spPr>
              <a:xfrm>
                <a:off x="6581916" y="988096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58" name="月 1257"/>
              <p:cNvSpPr/>
              <p:nvPr/>
            </p:nvSpPr>
            <p:spPr>
              <a:xfrm rot="5400000">
                <a:off x="6631594" y="932656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59" name="円/楕円 631"/>
              <p:cNvSpPr/>
              <p:nvPr/>
            </p:nvSpPr>
            <p:spPr>
              <a:xfrm>
                <a:off x="6611903" y="1005931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60" name="円/楕円 641"/>
              <p:cNvSpPr/>
              <p:nvPr/>
            </p:nvSpPr>
            <p:spPr>
              <a:xfrm>
                <a:off x="6632918" y="1025163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61" name="円/楕円 632"/>
              <p:cNvSpPr/>
              <p:nvPr/>
            </p:nvSpPr>
            <p:spPr>
              <a:xfrm>
                <a:off x="6467592" y="1182395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62" name="円/楕円 4"/>
              <p:cNvSpPr/>
              <p:nvPr/>
            </p:nvSpPr>
            <p:spPr>
              <a:xfrm>
                <a:off x="6410568" y="1245908"/>
                <a:ext cx="198616" cy="64484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63" name="グループ化 1262"/>
              <p:cNvGrpSpPr/>
              <p:nvPr/>
            </p:nvGrpSpPr>
            <p:grpSpPr>
              <a:xfrm>
                <a:off x="6198363" y="148199"/>
                <a:ext cx="628846" cy="662016"/>
                <a:chOff x="4504745" y="3608910"/>
                <a:chExt cx="1464936" cy="1542210"/>
              </a:xfrm>
            </p:grpSpPr>
            <p:sp>
              <p:nvSpPr>
                <p:cNvPr id="1273" name="台形 1272"/>
                <p:cNvSpPr/>
                <p:nvPr/>
              </p:nvSpPr>
              <p:spPr>
                <a:xfrm>
                  <a:off x="4578685" y="3952089"/>
                  <a:ext cx="1317055" cy="964370"/>
                </a:xfrm>
                <a:prstGeom prst="trapezoid">
                  <a:avLst>
                    <a:gd name="adj" fmla="val 61504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74" name="円/楕円 1273"/>
                <p:cNvSpPr/>
                <p:nvPr/>
              </p:nvSpPr>
              <p:spPr>
                <a:xfrm>
                  <a:off x="4916251" y="3608910"/>
                  <a:ext cx="641921" cy="64192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75" name="角丸四角形 28"/>
                <p:cNvSpPr/>
                <p:nvPr/>
              </p:nvSpPr>
              <p:spPr>
                <a:xfrm>
                  <a:off x="4504745" y="4787748"/>
                  <a:ext cx="1464936" cy="3633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870" h="523606">
                      <a:moveTo>
                        <a:pt x="220256" y="0"/>
                      </a:moveTo>
                      <a:cubicBezTo>
                        <a:pt x="273597" y="0"/>
                        <a:pt x="322509" y="18962"/>
                        <a:pt x="358692" y="52842"/>
                      </a:cubicBezTo>
                      <a:cubicBezTo>
                        <a:pt x="394874" y="18962"/>
                        <a:pt x="443787" y="0"/>
                        <a:pt x="497128" y="0"/>
                      </a:cubicBezTo>
                      <a:cubicBezTo>
                        <a:pt x="550469" y="0"/>
                        <a:pt x="599382" y="18962"/>
                        <a:pt x="635564" y="52842"/>
                      </a:cubicBezTo>
                      <a:cubicBezTo>
                        <a:pt x="671747" y="18962"/>
                        <a:pt x="720659" y="0"/>
                        <a:pt x="774000" y="0"/>
                      </a:cubicBezTo>
                      <a:cubicBezTo>
                        <a:pt x="827341" y="0"/>
                        <a:pt x="876254" y="18962"/>
                        <a:pt x="912436" y="52842"/>
                      </a:cubicBezTo>
                      <a:cubicBezTo>
                        <a:pt x="948619" y="18962"/>
                        <a:pt x="997531" y="0"/>
                        <a:pt x="1050872" y="0"/>
                      </a:cubicBezTo>
                      <a:cubicBezTo>
                        <a:pt x="1104213" y="0"/>
                        <a:pt x="1153126" y="18962"/>
                        <a:pt x="1189308" y="52842"/>
                      </a:cubicBezTo>
                      <a:cubicBezTo>
                        <a:pt x="1225491" y="18962"/>
                        <a:pt x="1274403" y="0"/>
                        <a:pt x="1327744" y="0"/>
                      </a:cubicBezTo>
                      <a:cubicBezTo>
                        <a:pt x="1381085" y="0"/>
                        <a:pt x="1429997" y="18961"/>
                        <a:pt x="1466179" y="52841"/>
                      </a:cubicBezTo>
                      <a:cubicBezTo>
                        <a:pt x="1502361" y="18961"/>
                        <a:pt x="1551274" y="0"/>
                        <a:pt x="1604614" y="0"/>
                      </a:cubicBezTo>
                      <a:cubicBezTo>
                        <a:pt x="1726258" y="0"/>
                        <a:pt x="1824870" y="98612"/>
                        <a:pt x="1824870" y="220256"/>
                      </a:cubicBezTo>
                      <a:cubicBezTo>
                        <a:pt x="1824870" y="247954"/>
                        <a:pt x="1824869" y="275652"/>
                        <a:pt x="1824869" y="303350"/>
                      </a:cubicBezTo>
                      <a:cubicBezTo>
                        <a:pt x="1824869" y="424994"/>
                        <a:pt x="1726257" y="523606"/>
                        <a:pt x="1604613" y="523606"/>
                      </a:cubicBezTo>
                      <a:lnTo>
                        <a:pt x="1604614" y="523605"/>
                      </a:lnTo>
                      <a:cubicBezTo>
                        <a:pt x="1551274" y="523605"/>
                        <a:pt x="1502362" y="504644"/>
                        <a:pt x="1466179" y="470764"/>
                      </a:cubicBezTo>
                      <a:cubicBezTo>
                        <a:pt x="1429997" y="504645"/>
                        <a:pt x="1381085" y="523606"/>
                        <a:pt x="1327743" y="523606"/>
                      </a:cubicBezTo>
                      <a:lnTo>
                        <a:pt x="1327744" y="523605"/>
                      </a:lnTo>
                      <a:cubicBezTo>
                        <a:pt x="1274403" y="523605"/>
                        <a:pt x="1225491" y="504644"/>
                        <a:pt x="1189308" y="470764"/>
                      </a:cubicBezTo>
                      <a:cubicBezTo>
                        <a:pt x="1153126" y="504644"/>
                        <a:pt x="1104213" y="523606"/>
                        <a:pt x="1050871" y="523606"/>
                      </a:cubicBezTo>
                      <a:lnTo>
                        <a:pt x="1050872" y="523605"/>
                      </a:lnTo>
                      <a:cubicBezTo>
                        <a:pt x="997531" y="523605"/>
                        <a:pt x="948619" y="504644"/>
                        <a:pt x="912436" y="470764"/>
                      </a:cubicBezTo>
                      <a:cubicBezTo>
                        <a:pt x="876254" y="504644"/>
                        <a:pt x="827341" y="523606"/>
                        <a:pt x="773999" y="523606"/>
                      </a:cubicBezTo>
                      <a:lnTo>
                        <a:pt x="774000" y="523605"/>
                      </a:lnTo>
                      <a:cubicBezTo>
                        <a:pt x="720659" y="523605"/>
                        <a:pt x="671747" y="504644"/>
                        <a:pt x="635564" y="470764"/>
                      </a:cubicBezTo>
                      <a:cubicBezTo>
                        <a:pt x="599382" y="504644"/>
                        <a:pt x="550468" y="523606"/>
                        <a:pt x="497127" y="523606"/>
                      </a:cubicBezTo>
                      <a:lnTo>
                        <a:pt x="497128" y="523605"/>
                      </a:lnTo>
                      <a:cubicBezTo>
                        <a:pt x="443787" y="523605"/>
                        <a:pt x="394874" y="504644"/>
                        <a:pt x="358692" y="470764"/>
                      </a:cubicBezTo>
                      <a:cubicBezTo>
                        <a:pt x="322509" y="504644"/>
                        <a:pt x="273596" y="523606"/>
                        <a:pt x="220255" y="523606"/>
                      </a:cubicBezTo>
                      <a:lnTo>
                        <a:pt x="220256" y="523605"/>
                      </a:lnTo>
                      <a:cubicBezTo>
                        <a:pt x="98612" y="523605"/>
                        <a:pt x="0" y="424993"/>
                        <a:pt x="0" y="303349"/>
                      </a:cubicBezTo>
                      <a:lnTo>
                        <a:pt x="0" y="220256"/>
                      </a:lnTo>
                      <a:cubicBezTo>
                        <a:pt x="0" y="98612"/>
                        <a:pt x="98612" y="0"/>
                        <a:pt x="2202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64" name="グループ化 1263"/>
              <p:cNvGrpSpPr/>
              <p:nvPr/>
            </p:nvGrpSpPr>
            <p:grpSpPr>
              <a:xfrm>
                <a:off x="6200295" y="1404975"/>
                <a:ext cx="604867" cy="572183"/>
                <a:chOff x="5513616" y="5387877"/>
                <a:chExt cx="604867" cy="572183"/>
              </a:xfrm>
            </p:grpSpPr>
            <p:sp>
              <p:nvSpPr>
                <p:cNvPr id="1265" name="片側の 2 つの角を丸めた四角形 1264"/>
                <p:cNvSpPr/>
                <p:nvPr/>
              </p:nvSpPr>
              <p:spPr>
                <a:xfrm>
                  <a:off x="5513616" y="5426007"/>
                  <a:ext cx="604867" cy="534053"/>
                </a:xfrm>
                <a:prstGeom prst="round2SameRect">
                  <a:avLst>
                    <a:gd name="adj1" fmla="val 38069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66" name="グループ化 1265"/>
                <p:cNvGrpSpPr/>
                <p:nvPr/>
              </p:nvGrpSpPr>
              <p:grpSpPr>
                <a:xfrm>
                  <a:off x="5727870" y="5461881"/>
                  <a:ext cx="176358" cy="238202"/>
                  <a:chOff x="5668526" y="5576019"/>
                  <a:chExt cx="227529" cy="307318"/>
                </a:xfrm>
              </p:grpSpPr>
              <p:sp>
                <p:nvSpPr>
                  <p:cNvPr id="1270" name="角丸四角形 1853"/>
                  <p:cNvSpPr/>
                  <p:nvPr/>
                </p:nvSpPr>
                <p:spPr>
                  <a:xfrm rot="20700000">
                    <a:off x="5681080" y="5576019"/>
                    <a:ext cx="149602" cy="2711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9602" h="271141">
                        <a:moveTo>
                          <a:pt x="141447" y="1059"/>
                        </a:moveTo>
                        <a:lnTo>
                          <a:pt x="142079" y="1881"/>
                        </a:lnTo>
                        <a:cubicBezTo>
                          <a:pt x="146651" y="2865"/>
                          <a:pt x="149602" y="7056"/>
                          <a:pt x="149602" y="11936"/>
                        </a:cubicBezTo>
                        <a:cubicBezTo>
                          <a:pt x="149602" y="94390"/>
                          <a:pt x="149601" y="176843"/>
                          <a:pt x="149601" y="259297"/>
                        </a:cubicBezTo>
                        <a:cubicBezTo>
                          <a:pt x="149601" y="265838"/>
                          <a:pt x="144298" y="271141"/>
                          <a:pt x="137757" y="271141"/>
                        </a:cubicBezTo>
                        <a:lnTo>
                          <a:pt x="137758" y="271140"/>
                        </a:lnTo>
                        <a:cubicBezTo>
                          <a:pt x="131217" y="271139"/>
                          <a:pt x="125914" y="265837"/>
                          <a:pt x="125914" y="259296"/>
                        </a:cubicBezTo>
                        <a:lnTo>
                          <a:pt x="125914" y="51652"/>
                        </a:lnTo>
                        <a:cubicBezTo>
                          <a:pt x="91310" y="111587"/>
                          <a:pt x="56705" y="171523"/>
                          <a:pt x="22101" y="231459"/>
                        </a:cubicBezTo>
                        <a:cubicBezTo>
                          <a:pt x="18831" y="237123"/>
                          <a:pt x="11587" y="239064"/>
                          <a:pt x="5922" y="235794"/>
                        </a:cubicBezTo>
                        <a:lnTo>
                          <a:pt x="5923" y="235793"/>
                        </a:lnTo>
                        <a:cubicBezTo>
                          <a:pt x="259" y="232523"/>
                          <a:pt x="-1682" y="225279"/>
                          <a:pt x="1588" y="219614"/>
                        </a:cubicBezTo>
                        <a:lnTo>
                          <a:pt x="125268" y="5394"/>
                        </a:lnTo>
                        <a:cubicBezTo>
                          <a:pt x="127721" y="1147"/>
                          <a:pt x="132407" y="-1007"/>
                          <a:pt x="136876" y="457"/>
                        </a:cubicBezTo>
                        <a:cubicBezTo>
                          <a:pt x="137150" y="103"/>
                          <a:pt x="137453" y="92"/>
                          <a:pt x="137758" y="92"/>
                        </a:cubicBezTo>
                        <a:lnTo>
                          <a:pt x="139462" y="798"/>
                        </a:lnTo>
                        <a:cubicBezTo>
                          <a:pt x="140281" y="449"/>
                          <a:pt x="140872" y="727"/>
                          <a:pt x="141447" y="105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71" name="円/楕円 1270"/>
                  <p:cNvSpPr/>
                  <p:nvPr/>
                </p:nvSpPr>
                <p:spPr>
                  <a:xfrm>
                    <a:off x="5801709" y="5788993"/>
                    <a:ext cx="94346" cy="9434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72" name="円/楕円 1271"/>
                  <p:cNvSpPr/>
                  <p:nvPr/>
                </p:nvSpPr>
                <p:spPr>
                  <a:xfrm>
                    <a:off x="5668526" y="5782118"/>
                    <a:ext cx="94346" cy="9434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67" name="円/楕円 3"/>
                <p:cNvSpPr/>
                <p:nvPr/>
              </p:nvSpPr>
              <p:spPr>
                <a:xfrm>
                  <a:off x="5656117" y="5387877"/>
                  <a:ext cx="319862" cy="1112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9862" h="77787">
                      <a:moveTo>
                        <a:pt x="41215" y="0"/>
                      </a:moveTo>
                      <a:cubicBezTo>
                        <a:pt x="61114" y="16725"/>
                        <a:pt x="106788" y="28323"/>
                        <a:pt x="159931" y="28323"/>
                      </a:cubicBezTo>
                      <a:cubicBezTo>
                        <a:pt x="213075" y="28323"/>
                        <a:pt x="258748" y="16725"/>
                        <a:pt x="278647" y="0"/>
                      </a:cubicBezTo>
                      <a:cubicBezTo>
                        <a:pt x="304349" y="7682"/>
                        <a:pt x="319862" y="18700"/>
                        <a:pt x="319862" y="30783"/>
                      </a:cubicBezTo>
                      <a:cubicBezTo>
                        <a:pt x="319862" y="56743"/>
                        <a:pt x="248258" y="77787"/>
                        <a:pt x="159931" y="77787"/>
                      </a:cubicBezTo>
                      <a:cubicBezTo>
                        <a:pt x="71604" y="77787"/>
                        <a:pt x="0" y="56743"/>
                        <a:pt x="0" y="30783"/>
                      </a:cubicBezTo>
                      <a:cubicBezTo>
                        <a:pt x="0" y="18700"/>
                        <a:pt x="15513" y="7682"/>
                        <a:pt x="4121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8" name="円/楕円 1267"/>
                <p:cNvSpPr/>
                <p:nvPr/>
              </p:nvSpPr>
              <p:spPr>
                <a:xfrm>
                  <a:off x="5774941" y="5723052"/>
                  <a:ext cx="82214" cy="82212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9" name="円/楕円 1268"/>
                <p:cNvSpPr/>
                <p:nvPr/>
              </p:nvSpPr>
              <p:spPr>
                <a:xfrm>
                  <a:off x="5774941" y="5856862"/>
                  <a:ext cx="82214" cy="82212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202" name="グループ化 1201"/>
            <p:cNvGrpSpPr/>
            <p:nvPr/>
          </p:nvGrpSpPr>
          <p:grpSpPr>
            <a:xfrm>
              <a:off x="6108238" y="5922400"/>
              <a:ext cx="788975" cy="455736"/>
              <a:chOff x="8121845" y="5527143"/>
              <a:chExt cx="1395855" cy="806290"/>
            </a:xfrm>
          </p:grpSpPr>
          <p:sp>
            <p:nvSpPr>
              <p:cNvPr id="1203" name="角丸四角形 28"/>
              <p:cNvSpPr/>
              <p:nvPr/>
            </p:nvSpPr>
            <p:spPr>
              <a:xfrm rot="1626118">
                <a:off x="8165359" y="5581307"/>
                <a:ext cx="290602" cy="573427"/>
              </a:xfrm>
              <a:custGeom>
                <a:avLst/>
                <a:gdLst>
                  <a:gd name="connsiteX0" fmla="*/ 0 w 281145"/>
                  <a:gd name="connsiteY0" fmla="*/ 140573 h 919789"/>
                  <a:gd name="connsiteX1" fmla="*/ 140573 w 281145"/>
                  <a:gd name="connsiteY1" fmla="*/ 0 h 919789"/>
                  <a:gd name="connsiteX2" fmla="*/ 140573 w 281145"/>
                  <a:gd name="connsiteY2" fmla="*/ 0 h 919789"/>
                  <a:gd name="connsiteX3" fmla="*/ 281146 w 281145"/>
                  <a:gd name="connsiteY3" fmla="*/ 140573 h 919789"/>
                  <a:gd name="connsiteX4" fmla="*/ 281145 w 281145"/>
                  <a:gd name="connsiteY4" fmla="*/ 779217 h 919789"/>
                  <a:gd name="connsiteX5" fmla="*/ 140572 w 281145"/>
                  <a:gd name="connsiteY5" fmla="*/ 919790 h 919789"/>
                  <a:gd name="connsiteX6" fmla="*/ 140573 w 281145"/>
                  <a:gd name="connsiteY6" fmla="*/ 919789 h 919789"/>
                  <a:gd name="connsiteX7" fmla="*/ 0 w 281145"/>
                  <a:gd name="connsiteY7" fmla="*/ 779216 h 919789"/>
                  <a:gd name="connsiteX8" fmla="*/ 0 w 281145"/>
                  <a:gd name="connsiteY8" fmla="*/ 140573 h 919789"/>
                  <a:gd name="connsiteX0" fmla="*/ 140573 w 281146"/>
                  <a:gd name="connsiteY0" fmla="*/ 0 h 919790"/>
                  <a:gd name="connsiteX1" fmla="*/ 281146 w 281146"/>
                  <a:gd name="connsiteY1" fmla="*/ 140573 h 919790"/>
                  <a:gd name="connsiteX2" fmla="*/ 281145 w 281146"/>
                  <a:gd name="connsiteY2" fmla="*/ 779217 h 919790"/>
                  <a:gd name="connsiteX3" fmla="*/ 140572 w 281146"/>
                  <a:gd name="connsiteY3" fmla="*/ 919790 h 919790"/>
                  <a:gd name="connsiteX4" fmla="*/ 140573 w 281146"/>
                  <a:gd name="connsiteY4" fmla="*/ 919789 h 919790"/>
                  <a:gd name="connsiteX5" fmla="*/ 0 w 281146"/>
                  <a:gd name="connsiteY5" fmla="*/ 779216 h 919790"/>
                  <a:gd name="connsiteX6" fmla="*/ 0 w 281146"/>
                  <a:gd name="connsiteY6" fmla="*/ 140573 h 919790"/>
                  <a:gd name="connsiteX7" fmla="*/ 140573 w 281146"/>
                  <a:gd name="connsiteY7" fmla="*/ 0 h 919790"/>
                  <a:gd name="connsiteX8" fmla="*/ 232013 w 281146"/>
                  <a:gd name="connsiteY8" fmla="*/ 91440 h 919790"/>
                  <a:gd name="connsiteX0" fmla="*/ 140573 w 281146"/>
                  <a:gd name="connsiteY0" fmla="*/ 0 h 919790"/>
                  <a:gd name="connsiteX1" fmla="*/ 281146 w 281146"/>
                  <a:gd name="connsiteY1" fmla="*/ 140573 h 919790"/>
                  <a:gd name="connsiteX2" fmla="*/ 281145 w 281146"/>
                  <a:gd name="connsiteY2" fmla="*/ 779217 h 919790"/>
                  <a:gd name="connsiteX3" fmla="*/ 140572 w 281146"/>
                  <a:gd name="connsiteY3" fmla="*/ 919790 h 919790"/>
                  <a:gd name="connsiteX4" fmla="*/ 140573 w 281146"/>
                  <a:gd name="connsiteY4" fmla="*/ 919789 h 919790"/>
                  <a:gd name="connsiteX5" fmla="*/ 0 w 281146"/>
                  <a:gd name="connsiteY5" fmla="*/ 779216 h 919790"/>
                  <a:gd name="connsiteX6" fmla="*/ 0 w 281146"/>
                  <a:gd name="connsiteY6" fmla="*/ 140573 h 919790"/>
                  <a:gd name="connsiteX7" fmla="*/ 232013 w 281146"/>
                  <a:gd name="connsiteY7" fmla="*/ 91440 h 919790"/>
                  <a:gd name="connsiteX0" fmla="*/ 140573 w 281146"/>
                  <a:gd name="connsiteY0" fmla="*/ 0 h 919790"/>
                  <a:gd name="connsiteX1" fmla="*/ 281146 w 281146"/>
                  <a:gd name="connsiteY1" fmla="*/ 140573 h 919790"/>
                  <a:gd name="connsiteX2" fmla="*/ 281145 w 281146"/>
                  <a:gd name="connsiteY2" fmla="*/ 779217 h 919790"/>
                  <a:gd name="connsiteX3" fmla="*/ 140572 w 281146"/>
                  <a:gd name="connsiteY3" fmla="*/ 919790 h 919790"/>
                  <a:gd name="connsiteX4" fmla="*/ 140573 w 281146"/>
                  <a:gd name="connsiteY4" fmla="*/ 919789 h 919790"/>
                  <a:gd name="connsiteX5" fmla="*/ 0 w 281146"/>
                  <a:gd name="connsiteY5" fmla="*/ 779216 h 919790"/>
                  <a:gd name="connsiteX6" fmla="*/ 0 w 281146"/>
                  <a:gd name="connsiteY6" fmla="*/ 140573 h 919790"/>
                  <a:gd name="connsiteX0" fmla="*/ 281146 w 281146"/>
                  <a:gd name="connsiteY0" fmla="*/ 0 h 779217"/>
                  <a:gd name="connsiteX1" fmla="*/ 281145 w 281146"/>
                  <a:gd name="connsiteY1" fmla="*/ 638644 h 779217"/>
                  <a:gd name="connsiteX2" fmla="*/ 140572 w 281146"/>
                  <a:gd name="connsiteY2" fmla="*/ 779217 h 779217"/>
                  <a:gd name="connsiteX3" fmla="*/ 140573 w 281146"/>
                  <a:gd name="connsiteY3" fmla="*/ 779216 h 779217"/>
                  <a:gd name="connsiteX4" fmla="*/ 0 w 281146"/>
                  <a:gd name="connsiteY4" fmla="*/ 638643 h 779217"/>
                  <a:gd name="connsiteX5" fmla="*/ 0 w 281146"/>
                  <a:gd name="connsiteY5" fmla="*/ 0 h 779217"/>
                  <a:gd name="connsiteX0" fmla="*/ 281146 w 281146"/>
                  <a:gd name="connsiteY0" fmla="*/ 0 h 779217"/>
                  <a:gd name="connsiteX1" fmla="*/ 281145 w 281146"/>
                  <a:gd name="connsiteY1" fmla="*/ 638644 h 779217"/>
                  <a:gd name="connsiteX2" fmla="*/ 140572 w 281146"/>
                  <a:gd name="connsiteY2" fmla="*/ 779217 h 779217"/>
                  <a:gd name="connsiteX3" fmla="*/ 143173 w 281146"/>
                  <a:gd name="connsiteY3" fmla="*/ 741879 h 779217"/>
                  <a:gd name="connsiteX4" fmla="*/ 0 w 281146"/>
                  <a:gd name="connsiteY4" fmla="*/ 638643 h 779217"/>
                  <a:gd name="connsiteX5" fmla="*/ 0 w 281146"/>
                  <a:gd name="connsiteY5" fmla="*/ 0 h 779217"/>
                  <a:gd name="connsiteX0" fmla="*/ 281146 w 317649"/>
                  <a:gd name="connsiteY0" fmla="*/ 0 h 741879"/>
                  <a:gd name="connsiteX1" fmla="*/ 281145 w 317649"/>
                  <a:gd name="connsiteY1" fmla="*/ 638644 h 741879"/>
                  <a:gd name="connsiteX2" fmla="*/ 283704 w 317649"/>
                  <a:gd name="connsiteY2" fmla="*/ 736501 h 741879"/>
                  <a:gd name="connsiteX3" fmla="*/ 143173 w 317649"/>
                  <a:gd name="connsiteY3" fmla="*/ 741879 h 741879"/>
                  <a:gd name="connsiteX4" fmla="*/ 0 w 317649"/>
                  <a:gd name="connsiteY4" fmla="*/ 638643 h 741879"/>
                  <a:gd name="connsiteX5" fmla="*/ 0 w 317649"/>
                  <a:gd name="connsiteY5" fmla="*/ 0 h 741879"/>
                  <a:gd name="connsiteX0" fmla="*/ 281146 w 283704"/>
                  <a:gd name="connsiteY0" fmla="*/ 0 h 741879"/>
                  <a:gd name="connsiteX1" fmla="*/ 281145 w 283704"/>
                  <a:gd name="connsiteY1" fmla="*/ 638644 h 741879"/>
                  <a:gd name="connsiteX2" fmla="*/ 283704 w 283704"/>
                  <a:gd name="connsiteY2" fmla="*/ 736501 h 741879"/>
                  <a:gd name="connsiteX3" fmla="*/ 143173 w 283704"/>
                  <a:gd name="connsiteY3" fmla="*/ 741879 h 741879"/>
                  <a:gd name="connsiteX4" fmla="*/ 0 w 283704"/>
                  <a:gd name="connsiteY4" fmla="*/ 638643 h 741879"/>
                  <a:gd name="connsiteX5" fmla="*/ 0 w 283704"/>
                  <a:gd name="connsiteY5" fmla="*/ 0 h 741879"/>
                  <a:gd name="connsiteX0" fmla="*/ 281146 w 281859"/>
                  <a:gd name="connsiteY0" fmla="*/ 0 h 741879"/>
                  <a:gd name="connsiteX1" fmla="*/ 281145 w 281859"/>
                  <a:gd name="connsiteY1" fmla="*/ 638644 h 741879"/>
                  <a:gd name="connsiteX2" fmla="*/ 271501 w 281859"/>
                  <a:gd name="connsiteY2" fmla="*/ 723308 h 741879"/>
                  <a:gd name="connsiteX3" fmla="*/ 143173 w 281859"/>
                  <a:gd name="connsiteY3" fmla="*/ 741879 h 741879"/>
                  <a:gd name="connsiteX4" fmla="*/ 0 w 281859"/>
                  <a:gd name="connsiteY4" fmla="*/ 638643 h 741879"/>
                  <a:gd name="connsiteX5" fmla="*/ 0 w 281859"/>
                  <a:gd name="connsiteY5" fmla="*/ 0 h 741879"/>
                  <a:gd name="connsiteX0" fmla="*/ 281146 w 281859"/>
                  <a:gd name="connsiteY0" fmla="*/ 0 h 741879"/>
                  <a:gd name="connsiteX1" fmla="*/ 281145 w 281859"/>
                  <a:gd name="connsiteY1" fmla="*/ 638644 h 741879"/>
                  <a:gd name="connsiteX2" fmla="*/ 271501 w 281859"/>
                  <a:gd name="connsiteY2" fmla="*/ 723308 h 741879"/>
                  <a:gd name="connsiteX3" fmla="*/ 143173 w 281859"/>
                  <a:gd name="connsiteY3" fmla="*/ 741879 h 741879"/>
                  <a:gd name="connsiteX4" fmla="*/ 0 w 281859"/>
                  <a:gd name="connsiteY4" fmla="*/ 638643 h 741879"/>
                  <a:gd name="connsiteX5" fmla="*/ 0 w 281859"/>
                  <a:gd name="connsiteY5" fmla="*/ 0 h 741879"/>
                  <a:gd name="connsiteX0" fmla="*/ 281146 w 325113"/>
                  <a:gd name="connsiteY0" fmla="*/ 0 h 741879"/>
                  <a:gd name="connsiteX1" fmla="*/ 281145 w 325113"/>
                  <a:gd name="connsiteY1" fmla="*/ 638644 h 741879"/>
                  <a:gd name="connsiteX2" fmla="*/ 271501 w 325113"/>
                  <a:gd name="connsiteY2" fmla="*/ 723308 h 741879"/>
                  <a:gd name="connsiteX3" fmla="*/ 143173 w 325113"/>
                  <a:gd name="connsiteY3" fmla="*/ 741879 h 741879"/>
                  <a:gd name="connsiteX4" fmla="*/ 0 w 325113"/>
                  <a:gd name="connsiteY4" fmla="*/ 638643 h 741879"/>
                  <a:gd name="connsiteX5" fmla="*/ 0 w 325113"/>
                  <a:gd name="connsiteY5" fmla="*/ 0 h 741879"/>
                  <a:gd name="connsiteX0" fmla="*/ 281146 w 325113"/>
                  <a:gd name="connsiteY0" fmla="*/ 0 h 741879"/>
                  <a:gd name="connsiteX1" fmla="*/ 281145 w 325113"/>
                  <a:gd name="connsiteY1" fmla="*/ 638644 h 741879"/>
                  <a:gd name="connsiteX2" fmla="*/ 271501 w 325113"/>
                  <a:gd name="connsiteY2" fmla="*/ 723308 h 741879"/>
                  <a:gd name="connsiteX3" fmla="*/ 143173 w 325113"/>
                  <a:gd name="connsiteY3" fmla="*/ 741879 h 741879"/>
                  <a:gd name="connsiteX4" fmla="*/ 0 w 325113"/>
                  <a:gd name="connsiteY4" fmla="*/ 638643 h 741879"/>
                  <a:gd name="connsiteX5" fmla="*/ 0 w 325113"/>
                  <a:gd name="connsiteY5" fmla="*/ 0 h 741879"/>
                  <a:gd name="connsiteX0" fmla="*/ 281146 w 281859"/>
                  <a:gd name="connsiteY0" fmla="*/ 0 h 747448"/>
                  <a:gd name="connsiteX1" fmla="*/ 281145 w 281859"/>
                  <a:gd name="connsiteY1" fmla="*/ 638644 h 747448"/>
                  <a:gd name="connsiteX2" fmla="*/ 271501 w 281859"/>
                  <a:gd name="connsiteY2" fmla="*/ 723308 h 747448"/>
                  <a:gd name="connsiteX3" fmla="*/ 143173 w 281859"/>
                  <a:gd name="connsiteY3" fmla="*/ 741879 h 747448"/>
                  <a:gd name="connsiteX4" fmla="*/ 0 w 281859"/>
                  <a:gd name="connsiteY4" fmla="*/ 638643 h 747448"/>
                  <a:gd name="connsiteX5" fmla="*/ 0 w 281859"/>
                  <a:gd name="connsiteY5" fmla="*/ 0 h 747448"/>
                  <a:gd name="connsiteX0" fmla="*/ 281146 w 281859"/>
                  <a:gd name="connsiteY0" fmla="*/ 0 h 747448"/>
                  <a:gd name="connsiteX1" fmla="*/ 281145 w 281859"/>
                  <a:gd name="connsiteY1" fmla="*/ 638644 h 747448"/>
                  <a:gd name="connsiteX2" fmla="*/ 271501 w 281859"/>
                  <a:gd name="connsiteY2" fmla="*/ 723308 h 747448"/>
                  <a:gd name="connsiteX3" fmla="*/ 143173 w 281859"/>
                  <a:gd name="connsiteY3" fmla="*/ 741879 h 747448"/>
                  <a:gd name="connsiteX4" fmla="*/ 0 w 281859"/>
                  <a:gd name="connsiteY4" fmla="*/ 638643 h 747448"/>
                  <a:gd name="connsiteX5" fmla="*/ 0 w 281859"/>
                  <a:gd name="connsiteY5" fmla="*/ 0 h 747448"/>
                  <a:gd name="connsiteX0" fmla="*/ 281146 w 291365"/>
                  <a:gd name="connsiteY0" fmla="*/ 0 h 743136"/>
                  <a:gd name="connsiteX1" fmla="*/ 281145 w 291365"/>
                  <a:gd name="connsiteY1" fmla="*/ 638644 h 743136"/>
                  <a:gd name="connsiteX2" fmla="*/ 143173 w 291365"/>
                  <a:gd name="connsiteY2" fmla="*/ 741879 h 743136"/>
                  <a:gd name="connsiteX3" fmla="*/ 0 w 291365"/>
                  <a:gd name="connsiteY3" fmla="*/ 638643 h 743136"/>
                  <a:gd name="connsiteX4" fmla="*/ 0 w 291365"/>
                  <a:gd name="connsiteY4" fmla="*/ 0 h 743136"/>
                  <a:gd name="connsiteX0" fmla="*/ 281146 w 291365"/>
                  <a:gd name="connsiteY0" fmla="*/ 0 h 741879"/>
                  <a:gd name="connsiteX1" fmla="*/ 281145 w 291365"/>
                  <a:gd name="connsiteY1" fmla="*/ 638644 h 741879"/>
                  <a:gd name="connsiteX2" fmla="*/ 143173 w 291365"/>
                  <a:gd name="connsiteY2" fmla="*/ 741879 h 741879"/>
                  <a:gd name="connsiteX3" fmla="*/ 0 w 291365"/>
                  <a:gd name="connsiteY3" fmla="*/ 638643 h 741879"/>
                  <a:gd name="connsiteX4" fmla="*/ 0 w 291365"/>
                  <a:gd name="connsiteY4" fmla="*/ 0 h 741879"/>
                  <a:gd name="connsiteX0" fmla="*/ 281146 w 294793"/>
                  <a:gd name="connsiteY0" fmla="*/ 0 h 741879"/>
                  <a:gd name="connsiteX1" fmla="*/ 285616 w 294793"/>
                  <a:gd name="connsiteY1" fmla="*/ 600951 h 741879"/>
                  <a:gd name="connsiteX2" fmla="*/ 143173 w 294793"/>
                  <a:gd name="connsiteY2" fmla="*/ 741879 h 741879"/>
                  <a:gd name="connsiteX3" fmla="*/ 0 w 294793"/>
                  <a:gd name="connsiteY3" fmla="*/ 638643 h 741879"/>
                  <a:gd name="connsiteX4" fmla="*/ 0 w 294793"/>
                  <a:gd name="connsiteY4" fmla="*/ 0 h 741879"/>
                  <a:gd name="connsiteX0" fmla="*/ 281146 w 289271"/>
                  <a:gd name="connsiteY0" fmla="*/ 0 h 741879"/>
                  <a:gd name="connsiteX1" fmla="*/ 285616 w 289271"/>
                  <a:gd name="connsiteY1" fmla="*/ 600951 h 741879"/>
                  <a:gd name="connsiteX2" fmla="*/ 143173 w 289271"/>
                  <a:gd name="connsiteY2" fmla="*/ 741879 h 741879"/>
                  <a:gd name="connsiteX3" fmla="*/ 0 w 289271"/>
                  <a:gd name="connsiteY3" fmla="*/ 638643 h 741879"/>
                  <a:gd name="connsiteX4" fmla="*/ 0 w 289271"/>
                  <a:gd name="connsiteY4" fmla="*/ 0 h 741879"/>
                  <a:gd name="connsiteX0" fmla="*/ 281146 w 287826"/>
                  <a:gd name="connsiteY0" fmla="*/ 0 h 741879"/>
                  <a:gd name="connsiteX1" fmla="*/ 283854 w 287826"/>
                  <a:gd name="connsiteY1" fmla="*/ 550869 h 741879"/>
                  <a:gd name="connsiteX2" fmla="*/ 143173 w 287826"/>
                  <a:gd name="connsiteY2" fmla="*/ 741879 h 741879"/>
                  <a:gd name="connsiteX3" fmla="*/ 0 w 287826"/>
                  <a:gd name="connsiteY3" fmla="*/ 638643 h 741879"/>
                  <a:gd name="connsiteX4" fmla="*/ 0 w 287826"/>
                  <a:gd name="connsiteY4" fmla="*/ 0 h 741879"/>
                  <a:gd name="connsiteX0" fmla="*/ 284072 w 294347"/>
                  <a:gd name="connsiteY0" fmla="*/ 118449 h 741879"/>
                  <a:gd name="connsiteX1" fmla="*/ 283854 w 294347"/>
                  <a:gd name="connsiteY1" fmla="*/ 550869 h 741879"/>
                  <a:gd name="connsiteX2" fmla="*/ 143173 w 294347"/>
                  <a:gd name="connsiteY2" fmla="*/ 741879 h 741879"/>
                  <a:gd name="connsiteX3" fmla="*/ 0 w 294347"/>
                  <a:gd name="connsiteY3" fmla="*/ 638643 h 741879"/>
                  <a:gd name="connsiteX4" fmla="*/ 0 w 294347"/>
                  <a:gd name="connsiteY4" fmla="*/ 0 h 741879"/>
                  <a:gd name="connsiteX0" fmla="*/ 284072 w 284072"/>
                  <a:gd name="connsiteY0" fmla="*/ 118449 h 741879"/>
                  <a:gd name="connsiteX1" fmla="*/ 283854 w 284072"/>
                  <a:gd name="connsiteY1" fmla="*/ 550869 h 741879"/>
                  <a:gd name="connsiteX2" fmla="*/ 143173 w 284072"/>
                  <a:gd name="connsiteY2" fmla="*/ 741879 h 741879"/>
                  <a:gd name="connsiteX3" fmla="*/ 0 w 284072"/>
                  <a:gd name="connsiteY3" fmla="*/ 638643 h 741879"/>
                  <a:gd name="connsiteX4" fmla="*/ 0 w 284072"/>
                  <a:gd name="connsiteY4" fmla="*/ 0 h 741879"/>
                  <a:gd name="connsiteX0" fmla="*/ 292815 w 292815"/>
                  <a:gd name="connsiteY0" fmla="*/ 118449 h 741879"/>
                  <a:gd name="connsiteX1" fmla="*/ 292597 w 292815"/>
                  <a:gd name="connsiteY1" fmla="*/ 550869 h 741879"/>
                  <a:gd name="connsiteX2" fmla="*/ 151916 w 292815"/>
                  <a:gd name="connsiteY2" fmla="*/ 741879 h 741879"/>
                  <a:gd name="connsiteX3" fmla="*/ 0 w 292815"/>
                  <a:gd name="connsiteY3" fmla="*/ 572026 h 741879"/>
                  <a:gd name="connsiteX4" fmla="*/ 8743 w 292815"/>
                  <a:gd name="connsiteY4" fmla="*/ 0 h 741879"/>
                  <a:gd name="connsiteX0" fmla="*/ 294388 w 294388"/>
                  <a:gd name="connsiteY0" fmla="*/ 85769 h 709199"/>
                  <a:gd name="connsiteX1" fmla="*/ 294170 w 294388"/>
                  <a:gd name="connsiteY1" fmla="*/ 518189 h 709199"/>
                  <a:gd name="connsiteX2" fmla="*/ 153489 w 294388"/>
                  <a:gd name="connsiteY2" fmla="*/ 709199 h 709199"/>
                  <a:gd name="connsiteX3" fmla="*/ 1573 w 294388"/>
                  <a:gd name="connsiteY3" fmla="*/ 539346 h 709199"/>
                  <a:gd name="connsiteX4" fmla="*/ 0 w 294388"/>
                  <a:gd name="connsiteY4" fmla="*/ 1 h 709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4388" h="709199">
                    <a:moveTo>
                      <a:pt x="294388" y="85769"/>
                    </a:moveTo>
                    <a:cubicBezTo>
                      <a:pt x="294315" y="229909"/>
                      <a:pt x="294243" y="374049"/>
                      <a:pt x="294170" y="518189"/>
                    </a:cubicBezTo>
                    <a:cubicBezTo>
                      <a:pt x="270687" y="622094"/>
                      <a:pt x="263529" y="704947"/>
                      <a:pt x="153489" y="709199"/>
                    </a:cubicBezTo>
                    <a:cubicBezTo>
                      <a:pt x="75853" y="709199"/>
                      <a:pt x="1573" y="616982"/>
                      <a:pt x="1573" y="539346"/>
                    </a:cubicBezTo>
                    <a:cubicBezTo>
                      <a:pt x="1049" y="359564"/>
                      <a:pt x="524" y="179783"/>
                      <a:pt x="0" y="1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4" name="片側の 2 つの角を丸めた四角形 272"/>
              <p:cNvSpPr/>
              <p:nvPr/>
            </p:nvSpPr>
            <p:spPr>
              <a:xfrm rot="16200000">
                <a:off x="8212207" y="5960800"/>
                <a:ext cx="115326" cy="296049"/>
              </a:xfrm>
              <a:custGeom>
                <a:avLst/>
                <a:gdLst>
                  <a:gd name="connsiteX0" fmla="*/ 97543 w 334962"/>
                  <a:gd name="connsiteY0" fmla="*/ 0 h 195085"/>
                  <a:gd name="connsiteX1" fmla="*/ 237420 w 334962"/>
                  <a:gd name="connsiteY1" fmla="*/ 0 h 195085"/>
                  <a:gd name="connsiteX2" fmla="*/ 334963 w 334962"/>
                  <a:gd name="connsiteY2" fmla="*/ 97543 h 195085"/>
                  <a:gd name="connsiteX3" fmla="*/ 334962 w 334962"/>
                  <a:gd name="connsiteY3" fmla="*/ 195085 h 195085"/>
                  <a:gd name="connsiteX4" fmla="*/ 334962 w 334962"/>
                  <a:gd name="connsiteY4" fmla="*/ 195085 h 195085"/>
                  <a:gd name="connsiteX5" fmla="*/ 0 w 334962"/>
                  <a:gd name="connsiteY5" fmla="*/ 195085 h 195085"/>
                  <a:gd name="connsiteX6" fmla="*/ 0 w 334962"/>
                  <a:gd name="connsiteY6" fmla="*/ 195085 h 195085"/>
                  <a:gd name="connsiteX7" fmla="*/ 0 w 334962"/>
                  <a:gd name="connsiteY7" fmla="*/ 97543 h 195085"/>
                  <a:gd name="connsiteX8" fmla="*/ 97543 w 334962"/>
                  <a:gd name="connsiteY8" fmla="*/ 0 h 195085"/>
                  <a:gd name="connsiteX0" fmla="*/ 334963 w 426403"/>
                  <a:gd name="connsiteY0" fmla="*/ 97543 h 195085"/>
                  <a:gd name="connsiteX1" fmla="*/ 334962 w 426403"/>
                  <a:gd name="connsiteY1" fmla="*/ 195085 h 195085"/>
                  <a:gd name="connsiteX2" fmla="*/ 334962 w 426403"/>
                  <a:gd name="connsiteY2" fmla="*/ 195085 h 195085"/>
                  <a:gd name="connsiteX3" fmla="*/ 0 w 426403"/>
                  <a:gd name="connsiteY3" fmla="*/ 195085 h 195085"/>
                  <a:gd name="connsiteX4" fmla="*/ 0 w 426403"/>
                  <a:gd name="connsiteY4" fmla="*/ 195085 h 195085"/>
                  <a:gd name="connsiteX5" fmla="*/ 0 w 426403"/>
                  <a:gd name="connsiteY5" fmla="*/ 97543 h 195085"/>
                  <a:gd name="connsiteX6" fmla="*/ 97543 w 426403"/>
                  <a:gd name="connsiteY6" fmla="*/ 0 h 195085"/>
                  <a:gd name="connsiteX7" fmla="*/ 237420 w 426403"/>
                  <a:gd name="connsiteY7" fmla="*/ 0 h 195085"/>
                  <a:gd name="connsiteX8" fmla="*/ 426403 w 426403"/>
                  <a:gd name="connsiteY8" fmla="*/ 188983 h 195085"/>
                  <a:gd name="connsiteX0" fmla="*/ 334963 w 334963"/>
                  <a:gd name="connsiteY0" fmla="*/ 97543 h 195085"/>
                  <a:gd name="connsiteX1" fmla="*/ 334962 w 334963"/>
                  <a:gd name="connsiteY1" fmla="*/ 195085 h 195085"/>
                  <a:gd name="connsiteX2" fmla="*/ 334962 w 334963"/>
                  <a:gd name="connsiteY2" fmla="*/ 195085 h 195085"/>
                  <a:gd name="connsiteX3" fmla="*/ 0 w 334963"/>
                  <a:gd name="connsiteY3" fmla="*/ 195085 h 195085"/>
                  <a:gd name="connsiteX4" fmla="*/ 0 w 334963"/>
                  <a:gd name="connsiteY4" fmla="*/ 195085 h 195085"/>
                  <a:gd name="connsiteX5" fmla="*/ 0 w 334963"/>
                  <a:gd name="connsiteY5" fmla="*/ 97543 h 195085"/>
                  <a:gd name="connsiteX6" fmla="*/ 97543 w 334963"/>
                  <a:gd name="connsiteY6" fmla="*/ 0 h 195085"/>
                  <a:gd name="connsiteX7" fmla="*/ 237420 w 334963"/>
                  <a:gd name="connsiteY7" fmla="*/ 0 h 195085"/>
                  <a:gd name="connsiteX0" fmla="*/ 334963 w 334963"/>
                  <a:gd name="connsiteY0" fmla="*/ 97543 h 195085"/>
                  <a:gd name="connsiteX1" fmla="*/ 334962 w 334963"/>
                  <a:gd name="connsiteY1" fmla="*/ 195085 h 195085"/>
                  <a:gd name="connsiteX2" fmla="*/ 334962 w 334963"/>
                  <a:gd name="connsiteY2" fmla="*/ 195085 h 195085"/>
                  <a:gd name="connsiteX3" fmla="*/ 0 w 334963"/>
                  <a:gd name="connsiteY3" fmla="*/ 195085 h 195085"/>
                  <a:gd name="connsiteX4" fmla="*/ 0 w 334963"/>
                  <a:gd name="connsiteY4" fmla="*/ 195085 h 195085"/>
                  <a:gd name="connsiteX5" fmla="*/ 0 w 334963"/>
                  <a:gd name="connsiteY5" fmla="*/ 97543 h 195085"/>
                  <a:gd name="connsiteX6" fmla="*/ 97543 w 334963"/>
                  <a:gd name="connsiteY6" fmla="*/ 0 h 195085"/>
                  <a:gd name="connsiteX0" fmla="*/ 334962 w 334962"/>
                  <a:gd name="connsiteY0" fmla="*/ 195085 h 195085"/>
                  <a:gd name="connsiteX1" fmla="*/ 334962 w 334962"/>
                  <a:gd name="connsiteY1" fmla="*/ 195085 h 195085"/>
                  <a:gd name="connsiteX2" fmla="*/ 0 w 334962"/>
                  <a:gd name="connsiteY2" fmla="*/ 195085 h 195085"/>
                  <a:gd name="connsiteX3" fmla="*/ 0 w 334962"/>
                  <a:gd name="connsiteY3" fmla="*/ 195085 h 195085"/>
                  <a:gd name="connsiteX4" fmla="*/ 0 w 334962"/>
                  <a:gd name="connsiteY4" fmla="*/ 97543 h 195085"/>
                  <a:gd name="connsiteX5" fmla="*/ 97543 w 334962"/>
                  <a:gd name="connsiteY5" fmla="*/ 0 h 195085"/>
                  <a:gd name="connsiteX0" fmla="*/ 334962 w 334962"/>
                  <a:gd name="connsiteY0" fmla="*/ 290333 h 290333"/>
                  <a:gd name="connsiteX1" fmla="*/ 334962 w 334962"/>
                  <a:gd name="connsiteY1" fmla="*/ 290333 h 290333"/>
                  <a:gd name="connsiteX2" fmla="*/ 0 w 334962"/>
                  <a:gd name="connsiteY2" fmla="*/ 290333 h 290333"/>
                  <a:gd name="connsiteX3" fmla="*/ 0 w 334962"/>
                  <a:gd name="connsiteY3" fmla="*/ 290333 h 290333"/>
                  <a:gd name="connsiteX4" fmla="*/ 0 w 334962"/>
                  <a:gd name="connsiteY4" fmla="*/ 192791 h 290333"/>
                  <a:gd name="connsiteX5" fmla="*/ 107068 w 334962"/>
                  <a:gd name="connsiteY5" fmla="*/ 0 h 290333"/>
                  <a:gd name="connsiteX0" fmla="*/ 334962 w 334962"/>
                  <a:gd name="connsiteY0" fmla="*/ 292236 h 292236"/>
                  <a:gd name="connsiteX1" fmla="*/ 334962 w 334962"/>
                  <a:gd name="connsiteY1" fmla="*/ 292236 h 292236"/>
                  <a:gd name="connsiteX2" fmla="*/ 0 w 334962"/>
                  <a:gd name="connsiteY2" fmla="*/ 292236 h 292236"/>
                  <a:gd name="connsiteX3" fmla="*/ 0 w 334962"/>
                  <a:gd name="connsiteY3" fmla="*/ 292236 h 292236"/>
                  <a:gd name="connsiteX4" fmla="*/ 0 w 334962"/>
                  <a:gd name="connsiteY4" fmla="*/ 194694 h 292236"/>
                  <a:gd name="connsiteX5" fmla="*/ 107068 w 334962"/>
                  <a:gd name="connsiteY5" fmla="*/ 0 h 292236"/>
                  <a:gd name="connsiteX0" fmla="*/ 334962 w 334962"/>
                  <a:gd name="connsiteY0" fmla="*/ 294141 h 294141"/>
                  <a:gd name="connsiteX1" fmla="*/ 334962 w 334962"/>
                  <a:gd name="connsiteY1" fmla="*/ 294141 h 294141"/>
                  <a:gd name="connsiteX2" fmla="*/ 0 w 334962"/>
                  <a:gd name="connsiteY2" fmla="*/ 294141 h 294141"/>
                  <a:gd name="connsiteX3" fmla="*/ 0 w 334962"/>
                  <a:gd name="connsiteY3" fmla="*/ 294141 h 294141"/>
                  <a:gd name="connsiteX4" fmla="*/ 0 w 334962"/>
                  <a:gd name="connsiteY4" fmla="*/ 196599 h 294141"/>
                  <a:gd name="connsiteX5" fmla="*/ 107068 w 334962"/>
                  <a:gd name="connsiteY5" fmla="*/ 0 h 294141"/>
                  <a:gd name="connsiteX0" fmla="*/ 334962 w 334962"/>
                  <a:gd name="connsiteY0" fmla="*/ 294141 h 366534"/>
                  <a:gd name="connsiteX1" fmla="*/ 233997 w 334962"/>
                  <a:gd name="connsiteY1" fmla="*/ 366534 h 366534"/>
                  <a:gd name="connsiteX2" fmla="*/ 0 w 334962"/>
                  <a:gd name="connsiteY2" fmla="*/ 294141 h 366534"/>
                  <a:gd name="connsiteX3" fmla="*/ 0 w 334962"/>
                  <a:gd name="connsiteY3" fmla="*/ 294141 h 366534"/>
                  <a:gd name="connsiteX4" fmla="*/ 0 w 334962"/>
                  <a:gd name="connsiteY4" fmla="*/ 196599 h 366534"/>
                  <a:gd name="connsiteX5" fmla="*/ 107068 w 334962"/>
                  <a:gd name="connsiteY5" fmla="*/ 0 h 366534"/>
                  <a:gd name="connsiteX0" fmla="*/ 334962 w 334962"/>
                  <a:gd name="connsiteY0" fmla="*/ 294141 h 294141"/>
                  <a:gd name="connsiteX1" fmla="*/ 0 w 334962"/>
                  <a:gd name="connsiteY1" fmla="*/ 294141 h 294141"/>
                  <a:gd name="connsiteX2" fmla="*/ 0 w 334962"/>
                  <a:gd name="connsiteY2" fmla="*/ 294141 h 294141"/>
                  <a:gd name="connsiteX3" fmla="*/ 0 w 334962"/>
                  <a:gd name="connsiteY3" fmla="*/ 196599 h 294141"/>
                  <a:gd name="connsiteX4" fmla="*/ 107068 w 334962"/>
                  <a:gd name="connsiteY4" fmla="*/ 0 h 294141"/>
                  <a:gd name="connsiteX0" fmla="*/ 98742 w 107068"/>
                  <a:gd name="connsiteY0" fmla="*/ 294144 h 294144"/>
                  <a:gd name="connsiteX1" fmla="*/ 0 w 107068"/>
                  <a:gd name="connsiteY1" fmla="*/ 294141 h 294144"/>
                  <a:gd name="connsiteX2" fmla="*/ 0 w 107068"/>
                  <a:gd name="connsiteY2" fmla="*/ 294141 h 294144"/>
                  <a:gd name="connsiteX3" fmla="*/ 0 w 107068"/>
                  <a:gd name="connsiteY3" fmla="*/ 196599 h 294144"/>
                  <a:gd name="connsiteX4" fmla="*/ 107068 w 107068"/>
                  <a:gd name="connsiteY4" fmla="*/ 0 h 294144"/>
                  <a:gd name="connsiteX0" fmla="*/ 106362 w 114688"/>
                  <a:gd name="connsiteY0" fmla="*/ 294144 h 294144"/>
                  <a:gd name="connsiteX1" fmla="*/ 7620 w 114688"/>
                  <a:gd name="connsiteY1" fmla="*/ 294141 h 294144"/>
                  <a:gd name="connsiteX2" fmla="*/ 7620 w 114688"/>
                  <a:gd name="connsiteY2" fmla="*/ 294141 h 294144"/>
                  <a:gd name="connsiteX3" fmla="*/ 0 w 114688"/>
                  <a:gd name="connsiteY3" fmla="*/ 145164 h 294144"/>
                  <a:gd name="connsiteX4" fmla="*/ 114688 w 114688"/>
                  <a:gd name="connsiteY4" fmla="*/ 0 h 294144"/>
                  <a:gd name="connsiteX0" fmla="*/ 106362 w 122308"/>
                  <a:gd name="connsiteY0" fmla="*/ 296049 h 296049"/>
                  <a:gd name="connsiteX1" fmla="*/ 7620 w 122308"/>
                  <a:gd name="connsiteY1" fmla="*/ 296046 h 296049"/>
                  <a:gd name="connsiteX2" fmla="*/ 7620 w 122308"/>
                  <a:gd name="connsiteY2" fmla="*/ 296046 h 296049"/>
                  <a:gd name="connsiteX3" fmla="*/ 0 w 122308"/>
                  <a:gd name="connsiteY3" fmla="*/ 147069 h 296049"/>
                  <a:gd name="connsiteX4" fmla="*/ 122308 w 122308"/>
                  <a:gd name="connsiteY4" fmla="*/ 0 h 296049"/>
                  <a:gd name="connsiteX0" fmla="*/ 106362 w 122308"/>
                  <a:gd name="connsiteY0" fmla="*/ 296049 h 296049"/>
                  <a:gd name="connsiteX1" fmla="*/ 7620 w 122308"/>
                  <a:gd name="connsiteY1" fmla="*/ 296046 h 296049"/>
                  <a:gd name="connsiteX2" fmla="*/ 7620 w 122308"/>
                  <a:gd name="connsiteY2" fmla="*/ 296046 h 296049"/>
                  <a:gd name="connsiteX3" fmla="*/ 0 w 122308"/>
                  <a:gd name="connsiteY3" fmla="*/ 147069 h 296049"/>
                  <a:gd name="connsiteX4" fmla="*/ 122308 w 122308"/>
                  <a:gd name="connsiteY4" fmla="*/ 0 h 296049"/>
                  <a:gd name="connsiteX0" fmla="*/ 123508 w 139454"/>
                  <a:gd name="connsiteY0" fmla="*/ 296049 h 296049"/>
                  <a:gd name="connsiteX1" fmla="*/ 24766 w 139454"/>
                  <a:gd name="connsiteY1" fmla="*/ 296046 h 296049"/>
                  <a:gd name="connsiteX2" fmla="*/ 0 w 139454"/>
                  <a:gd name="connsiteY2" fmla="*/ 294141 h 296049"/>
                  <a:gd name="connsiteX3" fmla="*/ 17146 w 139454"/>
                  <a:gd name="connsiteY3" fmla="*/ 147069 h 296049"/>
                  <a:gd name="connsiteX4" fmla="*/ 139454 w 139454"/>
                  <a:gd name="connsiteY4" fmla="*/ 0 h 296049"/>
                  <a:gd name="connsiteX0" fmla="*/ 123508 w 139454"/>
                  <a:gd name="connsiteY0" fmla="*/ 296049 h 296049"/>
                  <a:gd name="connsiteX1" fmla="*/ 24766 w 139454"/>
                  <a:gd name="connsiteY1" fmla="*/ 296046 h 296049"/>
                  <a:gd name="connsiteX2" fmla="*/ 0 w 139454"/>
                  <a:gd name="connsiteY2" fmla="*/ 294141 h 296049"/>
                  <a:gd name="connsiteX3" fmla="*/ 9526 w 139454"/>
                  <a:gd name="connsiteY3" fmla="*/ 150882 h 296049"/>
                  <a:gd name="connsiteX4" fmla="*/ 139454 w 139454"/>
                  <a:gd name="connsiteY4" fmla="*/ 0 h 296049"/>
                  <a:gd name="connsiteX0" fmla="*/ 123508 w 139454"/>
                  <a:gd name="connsiteY0" fmla="*/ 296049 h 296049"/>
                  <a:gd name="connsiteX1" fmla="*/ 24766 w 139454"/>
                  <a:gd name="connsiteY1" fmla="*/ 296046 h 296049"/>
                  <a:gd name="connsiteX2" fmla="*/ 0 w 139454"/>
                  <a:gd name="connsiteY2" fmla="*/ 294141 h 296049"/>
                  <a:gd name="connsiteX3" fmla="*/ 9526 w 139454"/>
                  <a:gd name="connsiteY3" fmla="*/ 150882 h 296049"/>
                  <a:gd name="connsiteX4" fmla="*/ 139454 w 139454"/>
                  <a:gd name="connsiteY4" fmla="*/ 0 h 296049"/>
                  <a:gd name="connsiteX0" fmla="*/ 123508 w 139454"/>
                  <a:gd name="connsiteY0" fmla="*/ 296049 h 296049"/>
                  <a:gd name="connsiteX1" fmla="*/ 24766 w 139454"/>
                  <a:gd name="connsiteY1" fmla="*/ 296046 h 296049"/>
                  <a:gd name="connsiteX2" fmla="*/ 0 w 139454"/>
                  <a:gd name="connsiteY2" fmla="*/ 294141 h 296049"/>
                  <a:gd name="connsiteX3" fmla="*/ 9526 w 139454"/>
                  <a:gd name="connsiteY3" fmla="*/ 150882 h 296049"/>
                  <a:gd name="connsiteX4" fmla="*/ 139454 w 139454"/>
                  <a:gd name="connsiteY4" fmla="*/ 0 h 296049"/>
                  <a:gd name="connsiteX0" fmla="*/ 123521 w 139467"/>
                  <a:gd name="connsiteY0" fmla="*/ 296049 h 296049"/>
                  <a:gd name="connsiteX1" fmla="*/ 24779 w 139467"/>
                  <a:gd name="connsiteY1" fmla="*/ 296046 h 296049"/>
                  <a:gd name="connsiteX2" fmla="*/ 13 w 139467"/>
                  <a:gd name="connsiteY2" fmla="*/ 294141 h 296049"/>
                  <a:gd name="connsiteX3" fmla="*/ 7634 w 139467"/>
                  <a:gd name="connsiteY3" fmla="*/ 131835 h 296049"/>
                  <a:gd name="connsiteX4" fmla="*/ 139467 w 139467"/>
                  <a:gd name="connsiteY4" fmla="*/ 0 h 296049"/>
                  <a:gd name="connsiteX0" fmla="*/ 123521 w 139467"/>
                  <a:gd name="connsiteY0" fmla="*/ 296049 h 296049"/>
                  <a:gd name="connsiteX1" fmla="*/ 13 w 139467"/>
                  <a:gd name="connsiteY1" fmla="*/ 294141 h 296049"/>
                  <a:gd name="connsiteX2" fmla="*/ 7634 w 139467"/>
                  <a:gd name="connsiteY2" fmla="*/ 131835 h 296049"/>
                  <a:gd name="connsiteX3" fmla="*/ 139467 w 139467"/>
                  <a:gd name="connsiteY3" fmla="*/ 0 h 296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9467" h="296049">
                    <a:moveTo>
                      <a:pt x="123521" y="296049"/>
                    </a:moveTo>
                    <a:lnTo>
                      <a:pt x="13" y="294141"/>
                    </a:lnTo>
                    <a:cubicBezTo>
                      <a:pt x="3188" y="246388"/>
                      <a:pt x="-5701" y="185704"/>
                      <a:pt x="7634" y="131835"/>
                    </a:cubicBezTo>
                    <a:cubicBezTo>
                      <a:pt x="20969" y="77966"/>
                      <a:pt x="74165" y="9528"/>
                      <a:pt x="139467" y="0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5" name="片側の 2 つの角を丸めた四角形 1204"/>
              <p:cNvSpPr/>
              <p:nvPr/>
            </p:nvSpPr>
            <p:spPr>
              <a:xfrm rot="16200000">
                <a:off x="8207172" y="5910404"/>
                <a:ext cx="334962" cy="17719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6" name="片側の 2 つの角を丸めた四角形 1205"/>
              <p:cNvSpPr/>
              <p:nvPr/>
            </p:nvSpPr>
            <p:spPr>
              <a:xfrm rot="16200000">
                <a:off x="8253239" y="5930227"/>
                <a:ext cx="284736" cy="13529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7" name="角丸四角形 1206"/>
              <p:cNvSpPr/>
              <p:nvPr/>
            </p:nvSpPr>
            <p:spPr>
              <a:xfrm rot="484950">
                <a:off x="8407296" y="5748447"/>
                <a:ext cx="67647" cy="171058"/>
              </a:xfrm>
              <a:prstGeom prst="roundRect">
                <a:avLst>
                  <a:gd name="adj" fmla="val 50000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08" name="グループ化 1207"/>
              <p:cNvGrpSpPr/>
              <p:nvPr/>
            </p:nvGrpSpPr>
            <p:grpSpPr>
              <a:xfrm flipH="1">
                <a:off x="9163512" y="5581308"/>
                <a:ext cx="354188" cy="585177"/>
                <a:chOff x="9035776" y="5581308"/>
                <a:chExt cx="354188" cy="585177"/>
              </a:xfrm>
            </p:grpSpPr>
            <p:sp>
              <p:nvSpPr>
                <p:cNvPr id="1231" name="角丸四角形 28"/>
                <p:cNvSpPr/>
                <p:nvPr/>
              </p:nvSpPr>
              <p:spPr>
                <a:xfrm rot="1618452">
                  <a:off x="9079293" y="5581308"/>
                  <a:ext cx="290601" cy="573428"/>
                </a:xfrm>
                <a:custGeom>
                  <a:avLst/>
                  <a:gdLst>
                    <a:gd name="connsiteX0" fmla="*/ 0 w 281145"/>
                    <a:gd name="connsiteY0" fmla="*/ 140573 h 919789"/>
                    <a:gd name="connsiteX1" fmla="*/ 140573 w 281145"/>
                    <a:gd name="connsiteY1" fmla="*/ 0 h 919789"/>
                    <a:gd name="connsiteX2" fmla="*/ 140573 w 281145"/>
                    <a:gd name="connsiteY2" fmla="*/ 0 h 919789"/>
                    <a:gd name="connsiteX3" fmla="*/ 281146 w 281145"/>
                    <a:gd name="connsiteY3" fmla="*/ 140573 h 919789"/>
                    <a:gd name="connsiteX4" fmla="*/ 281145 w 281145"/>
                    <a:gd name="connsiteY4" fmla="*/ 779217 h 919789"/>
                    <a:gd name="connsiteX5" fmla="*/ 140572 w 281145"/>
                    <a:gd name="connsiteY5" fmla="*/ 919790 h 919789"/>
                    <a:gd name="connsiteX6" fmla="*/ 140573 w 281145"/>
                    <a:gd name="connsiteY6" fmla="*/ 919789 h 919789"/>
                    <a:gd name="connsiteX7" fmla="*/ 0 w 281145"/>
                    <a:gd name="connsiteY7" fmla="*/ 779216 h 919789"/>
                    <a:gd name="connsiteX8" fmla="*/ 0 w 281145"/>
                    <a:gd name="connsiteY8" fmla="*/ 140573 h 919789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140573 w 281146"/>
                    <a:gd name="connsiteY7" fmla="*/ 0 h 919790"/>
                    <a:gd name="connsiteX8" fmla="*/ 232013 w 281146"/>
                    <a:gd name="connsiteY8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232013 w 281146"/>
                    <a:gd name="connsiteY7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0573 w 281146"/>
                    <a:gd name="connsiteY3" fmla="*/ 779216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3173 w 281146"/>
                    <a:gd name="connsiteY3" fmla="*/ 741879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317649"/>
                    <a:gd name="connsiteY0" fmla="*/ 0 h 741879"/>
                    <a:gd name="connsiteX1" fmla="*/ 281145 w 317649"/>
                    <a:gd name="connsiteY1" fmla="*/ 638644 h 741879"/>
                    <a:gd name="connsiteX2" fmla="*/ 283704 w 317649"/>
                    <a:gd name="connsiteY2" fmla="*/ 736501 h 741879"/>
                    <a:gd name="connsiteX3" fmla="*/ 143173 w 317649"/>
                    <a:gd name="connsiteY3" fmla="*/ 741879 h 741879"/>
                    <a:gd name="connsiteX4" fmla="*/ 0 w 317649"/>
                    <a:gd name="connsiteY4" fmla="*/ 638643 h 741879"/>
                    <a:gd name="connsiteX5" fmla="*/ 0 w 317649"/>
                    <a:gd name="connsiteY5" fmla="*/ 0 h 741879"/>
                    <a:gd name="connsiteX0" fmla="*/ 281146 w 283704"/>
                    <a:gd name="connsiteY0" fmla="*/ 0 h 741879"/>
                    <a:gd name="connsiteX1" fmla="*/ 281145 w 283704"/>
                    <a:gd name="connsiteY1" fmla="*/ 638644 h 741879"/>
                    <a:gd name="connsiteX2" fmla="*/ 283704 w 283704"/>
                    <a:gd name="connsiteY2" fmla="*/ 736501 h 741879"/>
                    <a:gd name="connsiteX3" fmla="*/ 143173 w 283704"/>
                    <a:gd name="connsiteY3" fmla="*/ 741879 h 741879"/>
                    <a:gd name="connsiteX4" fmla="*/ 0 w 283704"/>
                    <a:gd name="connsiteY4" fmla="*/ 638643 h 741879"/>
                    <a:gd name="connsiteX5" fmla="*/ 0 w 283704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91365"/>
                    <a:gd name="connsiteY0" fmla="*/ 0 h 743136"/>
                    <a:gd name="connsiteX1" fmla="*/ 281145 w 291365"/>
                    <a:gd name="connsiteY1" fmla="*/ 638644 h 743136"/>
                    <a:gd name="connsiteX2" fmla="*/ 143173 w 291365"/>
                    <a:gd name="connsiteY2" fmla="*/ 741879 h 743136"/>
                    <a:gd name="connsiteX3" fmla="*/ 0 w 291365"/>
                    <a:gd name="connsiteY3" fmla="*/ 638643 h 743136"/>
                    <a:gd name="connsiteX4" fmla="*/ 0 w 291365"/>
                    <a:gd name="connsiteY4" fmla="*/ 0 h 743136"/>
                    <a:gd name="connsiteX0" fmla="*/ 281146 w 291365"/>
                    <a:gd name="connsiteY0" fmla="*/ 0 h 741879"/>
                    <a:gd name="connsiteX1" fmla="*/ 281145 w 291365"/>
                    <a:gd name="connsiteY1" fmla="*/ 638644 h 741879"/>
                    <a:gd name="connsiteX2" fmla="*/ 143173 w 291365"/>
                    <a:gd name="connsiteY2" fmla="*/ 741879 h 741879"/>
                    <a:gd name="connsiteX3" fmla="*/ 0 w 291365"/>
                    <a:gd name="connsiteY3" fmla="*/ 638643 h 741879"/>
                    <a:gd name="connsiteX4" fmla="*/ 0 w 291365"/>
                    <a:gd name="connsiteY4" fmla="*/ 0 h 741879"/>
                    <a:gd name="connsiteX0" fmla="*/ 281146 w 294793"/>
                    <a:gd name="connsiteY0" fmla="*/ 0 h 741879"/>
                    <a:gd name="connsiteX1" fmla="*/ 285616 w 294793"/>
                    <a:gd name="connsiteY1" fmla="*/ 600951 h 741879"/>
                    <a:gd name="connsiteX2" fmla="*/ 143173 w 294793"/>
                    <a:gd name="connsiteY2" fmla="*/ 741879 h 741879"/>
                    <a:gd name="connsiteX3" fmla="*/ 0 w 294793"/>
                    <a:gd name="connsiteY3" fmla="*/ 638643 h 741879"/>
                    <a:gd name="connsiteX4" fmla="*/ 0 w 294793"/>
                    <a:gd name="connsiteY4" fmla="*/ 0 h 741879"/>
                    <a:gd name="connsiteX0" fmla="*/ 281146 w 289271"/>
                    <a:gd name="connsiteY0" fmla="*/ 0 h 741879"/>
                    <a:gd name="connsiteX1" fmla="*/ 285616 w 289271"/>
                    <a:gd name="connsiteY1" fmla="*/ 600951 h 741879"/>
                    <a:gd name="connsiteX2" fmla="*/ 143173 w 289271"/>
                    <a:gd name="connsiteY2" fmla="*/ 741879 h 741879"/>
                    <a:gd name="connsiteX3" fmla="*/ 0 w 289271"/>
                    <a:gd name="connsiteY3" fmla="*/ 638643 h 741879"/>
                    <a:gd name="connsiteX4" fmla="*/ 0 w 289271"/>
                    <a:gd name="connsiteY4" fmla="*/ 0 h 741879"/>
                    <a:gd name="connsiteX0" fmla="*/ 281146 w 287826"/>
                    <a:gd name="connsiteY0" fmla="*/ 0 h 741879"/>
                    <a:gd name="connsiteX1" fmla="*/ 283854 w 287826"/>
                    <a:gd name="connsiteY1" fmla="*/ 550869 h 741879"/>
                    <a:gd name="connsiteX2" fmla="*/ 143173 w 287826"/>
                    <a:gd name="connsiteY2" fmla="*/ 741879 h 741879"/>
                    <a:gd name="connsiteX3" fmla="*/ 0 w 287826"/>
                    <a:gd name="connsiteY3" fmla="*/ 638643 h 741879"/>
                    <a:gd name="connsiteX4" fmla="*/ 0 w 287826"/>
                    <a:gd name="connsiteY4" fmla="*/ 0 h 741879"/>
                    <a:gd name="connsiteX0" fmla="*/ 284072 w 294347"/>
                    <a:gd name="connsiteY0" fmla="*/ 118449 h 741879"/>
                    <a:gd name="connsiteX1" fmla="*/ 283854 w 294347"/>
                    <a:gd name="connsiteY1" fmla="*/ 550869 h 741879"/>
                    <a:gd name="connsiteX2" fmla="*/ 143173 w 294347"/>
                    <a:gd name="connsiteY2" fmla="*/ 741879 h 741879"/>
                    <a:gd name="connsiteX3" fmla="*/ 0 w 294347"/>
                    <a:gd name="connsiteY3" fmla="*/ 638643 h 741879"/>
                    <a:gd name="connsiteX4" fmla="*/ 0 w 294347"/>
                    <a:gd name="connsiteY4" fmla="*/ 0 h 741879"/>
                    <a:gd name="connsiteX0" fmla="*/ 284072 w 284072"/>
                    <a:gd name="connsiteY0" fmla="*/ 118449 h 741879"/>
                    <a:gd name="connsiteX1" fmla="*/ 283854 w 284072"/>
                    <a:gd name="connsiteY1" fmla="*/ 550869 h 741879"/>
                    <a:gd name="connsiteX2" fmla="*/ 143173 w 284072"/>
                    <a:gd name="connsiteY2" fmla="*/ 741879 h 741879"/>
                    <a:gd name="connsiteX3" fmla="*/ 0 w 284072"/>
                    <a:gd name="connsiteY3" fmla="*/ 638643 h 741879"/>
                    <a:gd name="connsiteX4" fmla="*/ 0 w 284072"/>
                    <a:gd name="connsiteY4" fmla="*/ 0 h 741879"/>
                    <a:gd name="connsiteX0" fmla="*/ 292815 w 292815"/>
                    <a:gd name="connsiteY0" fmla="*/ 118449 h 741879"/>
                    <a:gd name="connsiteX1" fmla="*/ 292597 w 292815"/>
                    <a:gd name="connsiteY1" fmla="*/ 550869 h 741879"/>
                    <a:gd name="connsiteX2" fmla="*/ 151916 w 292815"/>
                    <a:gd name="connsiteY2" fmla="*/ 741879 h 741879"/>
                    <a:gd name="connsiteX3" fmla="*/ 0 w 292815"/>
                    <a:gd name="connsiteY3" fmla="*/ 572026 h 741879"/>
                    <a:gd name="connsiteX4" fmla="*/ 8743 w 292815"/>
                    <a:gd name="connsiteY4" fmla="*/ 0 h 741879"/>
                    <a:gd name="connsiteX0" fmla="*/ 294388 w 294388"/>
                    <a:gd name="connsiteY0" fmla="*/ 85769 h 709199"/>
                    <a:gd name="connsiteX1" fmla="*/ 294170 w 294388"/>
                    <a:gd name="connsiteY1" fmla="*/ 518189 h 709199"/>
                    <a:gd name="connsiteX2" fmla="*/ 153489 w 294388"/>
                    <a:gd name="connsiteY2" fmla="*/ 709199 h 709199"/>
                    <a:gd name="connsiteX3" fmla="*/ 1573 w 294388"/>
                    <a:gd name="connsiteY3" fmla="*/ 539346 h 709199"/>
                    <a:gd name="connsiteX4" fmla="*/ 0 w 294388"/>
                    <a:gd name="connsiteY4" fmla="*/ 1 h 709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4388" h="709199">
                      <a:moveTo>
                        <a:pt x="294388" y="85769"/>
                      </a:moveTo>
                      <a:cubicBezTo>
                        <a:pt x="294315" y="229909"/>
                        <a:pt x="294243" y="374049"/>
                        <a:pt x="294170" y="518189"/>
                      </a:cubicBezTo>
                      <a:cubicBezTo>
                        <a:pt x="270687" y="622094"/>
                        <a:pt x="263529" y="704947"/>
                        <a:pt x="153489" y="709199"/>
                      </a:cubicBezTo>
                      <a:cubicBezTo>
                        <a:pt x="75853" y="709199"/>
                        <a:pt x="1573" y="616982"/>
                        <a:pt x="1573" y="539346"/>
                      </a:cubicBezTo>
                      <a:cubicBezTo>
                        <a:pt x="1049" y="359564"/>
                        <a:pt x="524" y="179783"/>
                        <a:pt x="0" y="1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2" name="片側の 2 つの角を丸めた四角形 272"/>
                <p:cNvSpPr/>
                <p:nvPr/>
              </p:nvSpPr>
              <p:spPr>
                <a:xfrm rot="16200000">
                  <a:off x="9126139" y="5960798"/>
                  <a:ext cx="115324" cy="296049"/>
                </a:xfrm>
                <a:custGeom>
                  <a:avLst/>
                  <a:gdLst>
                    <a:gd name="connsiteX0" fmla="*/ 97543 w 334962"/>
                    <a:gd name="connsiteY0" fmla="*/ 0 h 195085"/>
                    <a:gd name="connsiteX1" fmla="*/ 237420 w 334962"/>
                    <a:gd name="connsiteY1" fmla="*/ 0 h 195085"/>
                    <a:gd name="connsiteX2" fmla="*/ 334963 w 334962"/>
                    <a:gd name="connsiteY2" fmla="*/ 97543 h 195085"/>
                    <a:gd name="connsiteX3" fmla="*/ 334962 w 334962"/>
                    <a:gd name="connsiteY3" fmla="*/ 195085 h 195085"/>
                    <a:gd name="connsiteX4" fmla="*/ 334962 w 334962"/>
                    <a:gd name="connsiteY4" fmla="*/ 195085 h 195085"/>
                    <a:gd name="connsiteX5" fmla="*/ 0 w 334962"/>
                    <a:gd name="connsiteY5" fmla="*/ 195085 h 195085"/>
                    <a:gd name="connsiteX6" fmla="*/ 0 w 334962"/>
                    <a:gd name="connsiteY6" fmla="*/ 195085 h 195085"/>
                    <a:gd name="connsiteX7" fmla="*/ 0 w 334962"/>
                    <a:gd name="connsiteY7" fmla="*/ 97543 h 195085"/>
                    <a:gd name="connsiteX8" fmla="*/ 97543 w 334962"/>
                    <a:gd name="connsiteY8" fmla="*/ 0 h 195085"/>
                    <a:gd name="connsiteX0" fmla="*/ 334963 w 426403"/>
                    <a:gd name="connsiteY0" fmla="*/ 97543 h 195085"/>
                    <a:gd name="connsiteX1" fmla="*/ 334962 w 426403"/>
                    <a:gd name="connsiteY1" fmla="*/ 195085 h 195085"/>
                    <a:gd name="connsiteX2" fmla="*/ 334962 w 426403"/>
                    <a:gd name="connsiteY2" fmla="*/ 195085 h 195085"/>
                    <a:gd name="connsiteX3" fmla="*/ 0 w 426403"/>
                    <a:gd name="connsiteY3" fmla="*/ 195085 h 195085"/>
                    <a:gd name="connsiteX4" fmla="*/ 0 w 426403"/>
                    <a:gd name="connsiteY4" fmla="*/ 195085 h 195085"/>
                    <a:gd name="connsiteX5" fmla="*/ 0 w 426403"/>
                    <a:gd name="connsiteY5" fmla="*/ 97543 h 195085"/>
                    <a:gd name="connsiteX6" fmla="*/ 97543 w 426403"/>
                    <a:gd name="connsiteY6" fmla="*/ 0 h 195085"/>
                    <a:gd name="connsiteX7" fmla="*/ 237420 w 426403"/>
                    <a:gd name="connsiteY7" fmla="*/ 0 h 195085"/>
                    <a:gd name="connsiteX8" fmla="*/ 426403 w 426403"/>
                    <a:gd name="connsiteY8" fmla="*/ 188983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7" fmla="*/ 237420 w 334963"/>
                    <a:gd name="connsiteY7" fmla="*/ 0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0" fmla="*/ 334962 w 334962"/>
                    <a:gd name="connsiteY0" fmla="*/ 195085 h 195085"/>
                    <a:gd name="connsiteX1" fmla="*/ 334962 w 334962"/>
                    <a:gd name="connsiteY1" fmla="*/ 195085 h 195085"/>
                    <a:gd name="connsiteX2" fmla="*/ 0 w 334962"/>
                    <a:gd name="connsiteY2" fmla="*/ 195085 h 195085"/>
                    <a:gd name="connsiteX3" fmla="*/ 0 w 334962"/>
                    <a:gd name="connsiteY3" fmla="*/ 195085 h 195085"/>
                    <a:gd name="connsiteX4" fmla="*/ 0 w 334962"/>
                    <a:gd name="connsiteY4" fmla="*/ 97543 h 195085"/>
                    <a:gd name="connsiteX5" fmla="*/ 97543 w 334962"/>
                    <a:gd name="connsiteY5" fmla="*/ 0 h 195085"/>
                    <a:gd name="connsiteX0" fmla="*/ 334962 w 334962"/>
                    <a:gd name="connsiteY0" fmla="*/ 290333 h 290333"/>
                    <a:gd name="connsiteX1" fmla="*/ 334962 w 334962"/>
                    <a:gd name="connsiteY1" fmla="*/ 290333 h 290333"/>
                    <a:gd name="connsiteX2" fmla="*/ 0 w 334962"/>
                    <a:gd name="connsiteY2" fmla="*/ 290333 h 290333"/>
                    <a:gd name="connsiteX3" fmla="*/ 0 w 334962"/>
                    <a:gd name="connsiteY3" fmla="*/ 290333 h 290333"/>
                    <a:gd name="connsiteX4" fmla="*/ 0 w 334962"/>
                    <a:gd name="connsiteY4" fmla="*/ 192791 h 290333"/>
                    <a:gd name="connsiteX5" fmla="*/ 107068 w 334962"/>
                    <a:gd name="connsiteY5" fmla="*/ 0 h 290333"/>
                    <a:gd name="connsiteX0" fmla="*/ 334962 w 334962"/>
                    <a:gd name="connsiteY0" fmla="*/ 292236 h 292236"/>
                    <a:gd name="connsiteX1" fmla="*/ 334962 w 334962"/>
                    <a:gd name="connsiteY1" fmla="*/ 292236 h 292236"/>
                    <a:gd name="connsiteX2" fmla="*/ 0 w 334962"/>
                    <a:gd name="connsiteY2" fmla="*/ 292236 h 292236"/>
                    <a:gd name="connsiteX3" fmla="*/ 0 w 334962"/>
                    <a:gd name="connsiteY3" fmla="*/ 292236 h 292236"/>
                    <a:gd name="connsiteX4" fmla="*/ 0 w 334962"/>
                    <a:gd name="connsiteY4" fmla="*/ 194694 h 292236"/>
                    <a:gd name="connsiteX5" fmla="*/ 107068 w 334962"/>
                    <a:gd name="connsiteY5" fmla="*/ 0 h 292236"/>
                    <a:gd name="connsiteX0" fmla="*/ 334962 w 334962"/>
                    <a:gd name="connsiteY0" fmla="*/ 294141 h 294141"/>
                    <a:gd name="connsiteX1" fmla="*/ 334962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294141 h 294141"/>
                    <a:gd name="connsiteX4" fmla="*/ 0 w 334962"/>
                    <a:gd name="connsiteY4" fmla="*/ 196599 h 294141"/>
                    <a:gd name="connsiteX5" fmla="*/ 107068 w 334962"/>
                    <a:gd name="connsiteY5" fmla="*/ 0 h 294141"/>
                    <a:gd name="connsiteX0" fmla="*/ 334962 w 334962"/>
                    <a:gd name="connsiteY0" fmla="*/ 294141 h 366534"/>
                    <a:gd name="connsiteX1" fmla="*/ 233997 w 334962"/>
                    <a:gd name="connsiteY1" fmla="*/ 366534 h 366534"/>
                    <a:gd name="connsiteX2" fmla="*/ 0 w 334962"/>
                    <a:gd name="connsiteY2" fmla="*/ 294141 h 366534"/>
                    <a:gd name="connsiteX3" fmla="*/ 0 w 334962"/>
                    <a:gd name="connsiteY3" fmla="*/ 294141 h 366534"/>
                    <a:gd name="connsiteX4" fmla="*/ 0 w 334962"/>
                    <a:gd name="connsiteY4" fmla="*/ 196599 h 366534"/>
                    <a:gd name="connsiteX5" fmla="*/ 107068 w 334962"/>
                    <a:gd name="connsiteY5" fmla="*/ 0 h 366534"/>
                    <a:gd name="connsiteX0" fmla="*/ 334962 w 334962"/>
                    <a:gd name="connsiteY0" fmla="*/ 294141 h 294141"/>
                    <a:gd name="connsiteX1" fmla="*/ 0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196599 h 294141"/>
                    <a:gd name="connsiteX4" fmla="*/ 107068 w 334962"/>
                    <a:gd name="connsiteY4" fmla="*/ 0 h 294141"/>
                    <a:gd name="connsiteX0" fmla="*/ 98742 w 107068"/>
                    <a:gd name="connsiteY0" fmla="*/ 294144 h 294144"/>
                    <a:gd name="connsiteX1" fmla="*/ 0 w 107068"/>
                    <a:gd name="connsiteY1" fmla="*/ 294141 h 294144"/>
                    <a:gd name="connsiteX2" fmla="*/ 0 w 107068"/>
                    <a:gd name="connsiteY2" fmla="*/ 294141 h 294144"/>
                    <a:gd name="connsiteX3" fmla="*/ 0 w 107068"/>
                    <a:gd name="connsiteY3" fmla="*/ 196599 h 294144"/>
                    <a:gd name="connsiteX4" fmla="*/ 107068 w 107068"/>
                    <a:gd name="connsiteY4" fmla="*/ 0 h 294144"/>
                    <a:gd name="connsiteX0" fmla="*/ 106362 w 114688"/>
                    <a:gd name="connsiteY0" fmla="*/ 294144 h 294144"/>
                    <a:gd name="connsiteX1" fmla="*/ 7620 w 114688"/>
                    <a:gd name="connsiteY1" fmla="*/ 294141 h 294144"/>
                    <a:gd name="connsiteX2" fmla="*/ 7620 w 114688"/>
                    <a:gd name="connsiteY2" fmla="*/ 294141 h 294144"/>
                    <a:gd name="connsiteX3" fmla="*/ 0 w 114688"/>
                    <a:gd name="connsiteY3" fmla="*/ 145164 h 294144"/>
                    <a:gd name="connsiteX4" fmla="*/ 114688 w 114688"/>
                    <a:gd name="connsiteY4" fmla="*/ 0 h 294144"/>
                    <a:gd name="connsiteX0" fmla="*/ 106362 w 122308"/>
                    <a:gd name="connsiteY0" fmla="*/ 296049 h 296049"/>
                    <a:gd name="connsiteX1" fmla="*/ 7620 w 122308"/>
                    <a:gd name="connsiteY1" fmla="*/ 296046 h 296049"/>
                    <a:gd name="connsiteX2" fmla="*/ 7620 w 122308"/>
                    <a:gd name="connsiteY2" fmla="*/ 296046 h 296049"/>
                    <a:gd name="connsiteX3" fmla="*/ 0 w 122308"/>
                    <a:gd name="connsiteY3" fmla="*/ 147069 h 296049"/>
                    <a:gd name="connsiteX4" fmla="*/ 122308 w 122308"/>
                    <a:gd name="connsiteY4" fmla="*/ 0 h 296049"/>
                    <a:gd name="connsiteX0" fmla="*/ 106362 w 122308"/>
                    <a:gd name="connsiteY0" fmla="*/ 296049 h 296049"/>
                    <a:gd name="connsiteX1" fmla="*/ 7620 w 122308"/>
                    <a:gd name="connsiteY1" fmla="*/ 296046 h 296049"/>
                    <a:gd name="connsiteX2" fmla="*/ 7620 w 122308"/>
                    <a:gd name="connsiteY2" fmla="*/ 296046 h 296049"/>
                    <a:gd name="connsiteX3" fmla="*/ 0 w 122308"/>
                    <a:gd name="connsiteY3" fmla="*/ 147069 h 296049"/>
                    <a:gd name="connsiteX4" fmla="*/ 122308 w 122308"/>
                    <a:gd name="connsiteY4" fmla="*/ 0 h 296049"/>
                    <a:gd name="connsiteX0" fmla="*/ 123508 w 139454"/>
                    <a:gd name="connsiteY0" fmla="*/ 296049 h 296049"/>
                    <a:gd name="connsiteX1" fmla="*/ 24766 w 139454"/>
                    <a:gd name="connsiteY1" fmla="*/ 296046 h 296049"/>
                    <a:gd name="connsiteX2" fmla="*/ 0 w 139454"/>
                    <a:gd name="connsiteY2" fmla="*/ 294141 h 296049"/>
                    <a:gd name="connsiteX3" fmla="*/ 17146 w 139454"/>
                    <a:gd name="connsiteY3" fmla="*/ 147069 h 296049"/>
                    <a:gd name="connsiteX4" fmla="*/ 139454 w 139454"/>
                    <a:gd name="connsiteY4" fmla="*/ 0 h 296049"/>
                    <a:gd name="connsiteX0" fmla="*/ 123508 w 139454"/>
                    <a:gd name="connsiteY0" fmla="*/ 296049 h 296049"/>
                    <a:gd name="connsiteX1" fmla="*/ 24766 w 139454"/>
                    <a:gd name="connsiteY1" fmla="*/ 296046 h 296049"/>
                    <a:gd name="connsiteX2" fmla="*/ 0 w 139454"/>
                    <a:gd name="connsiteY2" fmla="*/ 294141 h 296049"/>
                    <a:gd name="connsiteX3" fmla="*/ 9526 w 139454"/>
                    <a:gd name="connsiteY3" fmla="*/ 150882 h 296049"/>
                    <a:gd name="connsiteX4" fmla="*/ 139454 w 139454"/>
                    <a:gd name="connsiteY4" fmla="*/ 0 h 296049"/>
                    <a:gd name="connsiteX0" fmla="*/ 123508 w 139454"/>
                    <a:gd name="connsiteY0" fmla="*/ 296049 h 296049"/>
                    <a:gd name="connsiteX1" fmla="*/ 24766 w 139454"/>
                    <a:gd name="connsiteY1" fmla="*/ 296046 h 296049"/>
                    <a:gd name="connsiteX2" fmla="*/ 0 w 139454"/>
                    <a:gd name="connsiteY2" fmla="*/ 294141 h 296049"/>
                    <a:gd name="connsiteX3" fmla="*/ 9526 w 139454"/>
                    <a:gd name="connsiteY3" fmla="*/ 150882 h 296049"/>
                    <a:gd name="connsiteX4" fmla="*/ 139454 w 139454"/>
                    <a:gd name="connsiteY4" fmla="*/ 0 h 296049"/>
                    <a:gd name="connsiteX0" fmla="*/ 123508 w 139454"/>
                    <a:gd name="connsiteY0" fmla="*/ 296049 h 296049"/>
                    <a:gd name="connsiteX1" fmla="*/ 24766 w 139454"/>
                    <a:gd name="connsiteY1" fmla="*/ 296046 h 296049"/>
                    <a:gd name="connsiteX2" fmla="*/ 0 w 139454"/>
                    <a:gd name="connsiteY2" fmla="*/ 294141 h 296049"/>
                    <a:gd name="connsiteX3" fmla="*/ 9526 w 139454"/>
                    <a:gd name="connsiteY3" fmla="*/ 150882 h 296049"/>
                    <a:gd name="connsiteX4" fmla="*/ 139454 w 139454"/>
                    <a:gd name="connsiteY4" fmla="*/ 0 h 296049"/>
                    <a:gd name="connsiteX0" fmla="*/ 123521 w 139467"/>
                    <a:gd name="connsiteY0" fmla="*/ 296049 h 296049"/>
                    <a:gd name="connsiteX1" fmla="*/ 24779 w 139467"/>
                    <a:gd name="connsiteY1" fmla="*/ 296046 h 296049"/>
                    <a:gd name="connsiteX2" fmla="*/ 13 w 139467"/>
                    <a:gd name="connsiteY2" fmla="*/ 294141 h 296049"/>
                    <a:gd name="connsiteX3" fmla="*/ 7634 w 139467"/>
                    <a:gd name="connsiteY3" fmla="*/ 131835 h 296049"/>
                    <a:gd name="connsiteX4" fmla="*/ 139467 w 139467"/>
                    <a:gd name="connsiteY4" fmla="*/ 0 h 296049"/>
                    <a:gd name="connsiteX0" fmla="*/ 123521 w 139467"/>
                    <a:gd name="connsiteY0" fmla="*/ 296049 h 296049"/>
                    <a:gd name="connsiteX1" fmla="*/ 13 w 139467"/>
                    <a:gd name="connsiteY1" fmla="*/ 294141 h 296049"/>
                    <a:gd name="connsiteX2" fmla="*/ 7634 w 139467"/>
                    <a:gd name="connsiteY2" fmla="*/ 131835 h 296049"/>
                    <a:gd name="connsiteX3" fmla="*/ 139467 w 139467"/>
                    <a:gd name="connsiteY3" fmla="*/ 0 h 296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9467" h="296049">
                      <a:moveTo>
                        <a:pt x="123521" y="296049"/>
                      </a:moveTo>
                      <a:lnTo>
                        <a:pt x="13" y="294141"/>
                      </a:lnTo>
                      <a:cubicBezTo>
                        <a:pt x="3188" y="246388"/>
                        <a:pt x="-5701" y="185704"/>
                        <a:pt x="7634" y="131835"/>
                      </a:cubicBezTo>
                      <a:cubicBezTo>
                        <a:pt x="20969" y="77966"/>
                        <a:pt x="74165" y="9528"/>
                        <a:pt x="139467" y="0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3" name="片側の 2 つの角を丸めた四角形 1232"/>
                <p:cNvSpPr/>
                <p:nvPr/>
              </p:nvSpPr>
              <p:spPr>
                <a:xfrm rot="16200000">
                  <a:off x="9121104" y="5910404"/>
                  <a:ext cx="334962" cy="17719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4" name="片側の 2 つの角を丸めた四角形 1233"/>
                <p:cNvSpPr/>
                <p:nvPr/>
              </p:nvSpPr>
              <p:spPr>
                <a:xfrm rot="16200000">
                  <a:off x="9167171" y="5930227"/>
                  <a:ext cx="284736" cy="13529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5" name="角丸四角形 1234"/>
                <p:cNvSpPr/>
                <p:nvPr/>
              </p:nvSpPr>
              <p:spPr>
                <a:xfrm rot="484950">
                  <a:off x="9322317" y="5748447"/>
                  <a:ext cx="67647" cy="1710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209" name="グループ化 1208"/>
              <p:cNvGrpSpPr/>
              <p:nvPr/>
            </p:nvGrpSpPr>
            <p:grpSpPr>
              <a:xfrm>
                <a:off x="8457338" y="5527143"/>
                <a:ext cx="725348" cy="806290"/>
                <a:chOff x="6347534" y="1226511"/>
                <a:chExt cx="1722268" cy="1914457"/>
              </a:xfrm>
            </p:grpSpPr>
            <p:sp>
              <p:nvSpPr>
                <p:cNvPr id="1220" name="正方形/長方形 1219"/>
                <p:cNvSpPr/>
                <p:nvPr/>
              </p:nvSpPr>
              <p:spPr>
                <a:xfrm>
                  <a:off x="6347534" y="1592016"/>
                  <a:ext cx="1722268" cy="1488279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21" name="正方形/長方形 1220"/>
                <p:cNvSpPr/>
                <p:nvPr/>
              </p:nvSpPr>
              <p:spPr>
                <a:xfrm>
                  <a:off x="6347534" y="1699116"/>
                  <a:ext cx="1722268" cy="1417963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6600"/>
                    </a:gs>
                    <a:gs pos="100000">
                      <a:srgbClr val="70AD47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22" name="下カーブ矢印 1221"/>
                <p:cNvSpPr/>
                <p:nvPr/>
              </p:nvSpPr>
              <p:spPr>
                <a:xfrm rot="18900000">
                  <a:off x="6892100" y="1226511"/>
                  <a:ext cx="319378" cy="546878"/>
                </a:xfrm>
                <a:prstGeom prst="curvedDownArrow">
                  <a:avLst>
                    <a:gd name="adj1" fmla="val 50000"/>
                    <a:gd name="adj2" fmla="val 50000"/>
                    <a:gd name="adj3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23" name="下カーブ矢印 1222"/>
                <p:cNvSpPr/>
                <p:nvPr/>
              </p:nvSpPr>
              <p:spPr>
                <a:xfrm rot="2700000" flipH="1">
                  <a:off x="7198368" y="1226513"/>
                  <a:ext cx="319378" cy="546878"/>
                </a:xfrm>
                <a:prstGeom prst="curvedDownArrow">
                  <a:avLst>
                    <a:gd name="adj1" fmla="val 50000"/>
                    <a:gd name="adj2" fmla="val 50000"/>
                    <a:gd name="adj3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24" name="下カーブ矢印 1223"/>
                <p:cNvSpPr/>
                <p:nvPr/>
              </p:nvSpPr>
              <p:spPr>
                <a:xfrm rot="2700000" flipH="1">
                  <a:off x="7218371" y="1337446"/>
                  <a:ext cx="258260" cy="442224"/>
                </a:xfrm>
                <a:prstGeom prst="curvedDownArrow">
                  <a:avLst>
                    <a:gd name="adj1" fmla="val 50000"/>
                    <a:gd name="adj2" fmla="val 50000"/>
                    <a:gd name="adj3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25" name="下カーブ矢印 1224"/>
                <p:cNvSpPr/>
                <p:nvPr/>
              </p:nvSpPr>
              <p:spPr>
                <a:xfrm rot="18900000">
                  <a:off x="6912103" y="1337444"/>
                  <a:ext cx="258260" cy="442224"/>
                </a:xfrm>
                <a:prstGeom prst="curvedDownArrow">
                  <a:avLst>
                    <a:gd name="adj1" fmla="val 50000"/>
                    <a:gd name="adj2" fmla="val 50000"/>
                    <a:gd name="adj3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26" name="正方形/長方形 1225"/>
                <p:cNvSpPr/>
                <p:nvPr/>
              </p:nvSpPr>
              <p:spPr>
                <a:xfrm rot="5400000">
                  <a:off x="6426880" y="2199888"/>
                  <a:ext cx="1563569" cy="31859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27" name="星 10 1226"/>
                <p:cNvSpPr/>
                <p:nvPr/>
              </p:nvSpPr>
              <p:spPr>
                <a:xfrm>
                  <a:off x="7388118" y="2048469"/>
                  <a:ext cx="633788" cy="633786"/>
                </a:xfrm>
                <a:prstGeom prst="star10">
                  <a:avLst>
                    <a:gd name="adj" fmla="val 39445"/>
                    <a:gd name="hf" fmla="val 105146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28" name="星 10 1227"/>
                <p:cNvSpPr/>
                <p:nvPr/>
              </p:nvSpPr>
              <p:spPr>
                <a:xfrm>
                  <a:off x="7460124" y="2120476"/>
                  <a:ext cx="489774" cy="489772"/>
                </a:xfrm>
                <a:prstGeom prst="star10">
                  <a:avLst>
                    <a:gd name="adj" fmla="val 39445"/>
                    <a:gd name="hf" fmla="val 105146"/>
                  </a:avLst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29" name="山形 1228"/>
                <p:cNvSpPr/>
                <p:nvPr/>
              </p:nvSpPr>
              <p:spPr>
                <a:xfrm rot="18900000">
                  <a:off x="6805530" y="1588197"/>
                  <a:ext cx="487680" cy="329039"/>
                </a:xfrm>
                <a:prstGeom prst="chevr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30" name="山形 1229"/>
                <p:cNvSpPr/>
                <p:nvPr/>
              </p:nvSpPr>
              <p:spPr>
                <a:xfrm rot="2700000" flipH="1">
                  <a:off x="7152010" y="1587456"/>
                  <a:ext cx="487680" cy="329039"/>
                </a:xfrm>
                <a:prstGeom prst="chevr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210" name="グループ化 1209"/>
              <p:cNvGrpSpPr/>
              <p:nvPr/>
            </p:nvGrpSpPr>
            <p:grpSpPr>
              <a:xfrm>
                <a:off x="8370475" y="5831523"/>
                <a:ext cx="156686" cy="237808"/>
                <a:chOff x="6810979" y="5831522"/>
                <a:chExt cx="185555" cy="295625"/>
              </a:xfrm>
            </p:grpSpPr>
            <p:sp>
              <p:nvSpPr>
                <p:cNvPr id="1216" name="角丸四角形 1215"/>
                <p:cNvSpPr/>
                <p:nvPr/>
              </p:nvSpPr>
              <p:spPr>
                <a:xfrm rot="5400000">
                  <a:off x="6866506" y="5775995"/>
                  <a:ext cx="74501" cy="1855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7" name="角丸四角形 1216"/>
                <p:cNvSpPr/>
                <p:nvPr/>
              </p:nvSpPr>
              <p:spPr>
                <a:xfrm rot="5400000">
                  <a:off x="6866506" y="5848117"/>
                  <a:ext cx="74501" cy="1855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8" name="角丸四角形 1217"/>
                <p:cNvSpPr/>
                <p:nvPr/>
              </p:nvSpPr>
              <p:spPr>
                <a:xfrm rot="5400000">
                  <a:off x="6866506" y="5922618"/>
                  <a:ext cx="74501" cy="1855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9" name="角丸四角形 1218"/>
                <p:cNvSpPr/>
                <p:nvPr/>
              </p:nvSpPr>
              <p:spPr>
                <a:xfrm rot="5400000">
                  <a:off x="6866506" y="5997119"/>
                  <a:ext cx="74501" cy="1855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211" name="グループ化 1210"/>
              <p:cNvGrpSpPr/>
              <p:nvPr/>
            </p:nvGrpSpPr>
            <p:grpSpPr>
              <a:xfrm>
                <a:off x="9112383" y="5831523"/>
                <a:ext cx="156686" cy="237808"/>
                <a:chOff x="9112383" y="5831523"/>
                <a:chExt cx="156686" cy="237808"/>
              </a:xfrm>
            </p:grpSpPr>
            <p:sp>
              <p:nvSpPr>
                <p:cNvPr id="1212" name="角丸四角形 1211"/>
                <p:cNvSpPr/>
                <p:nvPr/>
              </p:nvSpPr>
              <p:spPr>
                <a:xfrm rot="16200000" flipH="1">
                  <a:off x="9160761" y="5783145"/>
                  <a:ext cx="59930" cy="1566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3" name="角丸四角形 1212"/>
                <p:cNvSpPr/>
                <p:nvPr/>
              </p:nvSpPr>
              <p:spPr>
                <a:xfrm rot="16200000" flipH="1">
                  <a:off x="9160761" y="5841162"/>
                  <a:ext cx="59930" cy="1566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4" name="角丸四角形 1213"/>
                <p:cNvSpPr/>
                <p:nvPr/>
              </p:nvSpPr>
              <p:spPr>
                <a:xfrm rot="16200000" flipH="1">
                  <a:off x="9160761" y="5901092"/>
                  <a:ext cx="59930" cy="1566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5" name="角丸四角形 1214"/>
                <p:cNvSpPr/>
                <p:nvPr/>
              </p:nvSpPr>
              <p:spPr>
                <a:xfrm rot="16200000" flipH="1">
                  <a:off x="9160761" y="5961023"/>
                  <a:ext cx="59930" cy="1566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276" name="グループ化 1275"/>
          <p:cNvGrpSpPr/>
          <p:nvPr/>
        </p:nvGrpSpPr>
        <p:grpSpPr>
          <a:xfrm>
            <a:off x="2673411" y="4442693"/>
            <a:ext cx="788975" cy="1869016"/>
            <a:chOff x="7092667" y="4509120"/>
            <a:chExt cx="788975" cy="1869016"/>
          </a:xfrm>
        </p:grpSpPr>
        <p:grpSp>
          <p:nvGrpSpPr>
            <p:cNvPr id="1277" name="グループ化 1276"/>
            <p:cNvGrpSpPr/>
            <p:nvPr/>
          </p:nvGrpSpPr>
          <p:grpSpPr>
            <a:xfrm>
              <a:off x="7122532" y="4509120"/>
              <a:ext cx="719603" cy="1828959"/>
              <a:chOff x="7122532" y="148199"/>
              <a:chExt cx="719603" cy="1828959"/>
            </a:xfrm>
          </p:grpSpPr>
          <p:sp>
            <p:nvSpPr>
              <p:cNvPr id="1312" name="フローチャート: 論理積ゲート 213"/>
              <p:cNvSpPr/>
              <p:nvPr/>
            </p:nvSpPr>
            <p:spPr>
              <a:xfrm rot="16200000">
                <a:off x="7139222" y="650235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13" name="片側の 2 つの角を丸めた四角形 1312"/>
              <p:cNvSpPr/>
              <p:nvPr/>
            </p:nvSpPr>
            <p:spPr>
              <a:xfrm rot="10800000">
                <a:off x="7412342" y="1271554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14" name="円/楕円 689"/>
              <p:cNvSpPr/>
              <p:nvPr/>
            </p:nvSpPr>
            <p:spPr>
              <a:xfrm rot="20700000">
                <a:off x="7122532" y="987881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15" name="円/楕円 690"/>
              <p:cNvSpPr/>
              <p:nvPr/>
            </p:nvSpPr>
            <p:spPr>
              <a:xfrm rot="900000" flipH="1">
                <a:off x="7667200" y="987882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16" name="円/楕円 691"/>
              <p:cNvSpPr/>
              <p:nvPr/>
            </p:nvSpPr>
            <p:spPr>
              <a:xfrm>
                <a:off x="7192811" y="734314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17" name="月 1316"/>
              <p:cNvSpPr/>
              <p:nvPr/>
            </p:nvSpPr>
            <p:spPr>
              <a:xfrm rot="5400000">
                <a:off x="7305019" y="827914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18" name="月 1317"/>
              <p:cNvSpPr/>
              <p:nvPr/>
            </p:nvSpPr>
            <p:spPr>
              <a:xfrm rot="5400000">
                <a:off x="7595532" y="827914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19" name="円/楕円 702"/>
              <p:cNvSpPr/>
              <p:nvPr/>
            </p:nvSpPr>
            <p:spPr>
              <a:xfrm>
                <a:off x="7301731" y="968894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20" name="円/楕円 703"/>
              <p:cNvSpPr/>
              <p:nvPr/>
            </p:nvSpPr>
            <p:spPr>
              <a:xfrm>
                <a:off x="7582718" y="968894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21" name="円/楕円 632"/>
              <p:cNvSpPr/>
              <p:nvPr/>
            </p:nvSpPr>
            <p:spPr>
              <a:xfrm>
                <a:off x="7437959" y="1171059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22" name="円/楕円 4"/>
              <p:cNvSpPr/>
              <p:nvPr/>
            </p:nvSpPr>
            <p:spPr>
              <a:xfrm>
                <a:off x="7343560" y="1240008"/>
                <a:ext cx="273736" cy="70383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23" name="グループ化 1322"/>
              <p:cNvGrpSpPr/>
              <p:nvPr/>
            </p:nvGrpSpPr>
            <p:grpSpPr>
              <a:xfrm>
                <a:off x="7161069" y="148199"/>
                <a:ext cx="628846" cy="662016"/>
                <a:chOff x="4504745" y="3608910"/>
                <a:chExt cx="1464936" cy="1542210"/>
              </a:xfrm>
            </p:grpSpPr>
            <p:sp>
              <p:nvSpPr>
                <p:cNvPr id="1333" name="台形 1332"/>
                <p:cNvSpPr/>
                <p:nvPr/>
              </p:nvSpPr>
              <p:spPr>
                <a:xfrm>
                  <a:off x="4578685" y="3952089"/>
                  <a:ext cx="1317055" cy="964370"/>
                </a:xfrm>
                <a:prstGeom prst="trapezoid">
                  <a:avLst>
                    <a:gd name="adj" fmla="val 61504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4" name="円/楕円 1333"/>
                <p:cNvSpPr/>
                <p:nvPr/>
              </p:nvSpPr>
              <p:spPr>
                <a:xfrm>
                  <a:off x="4916251" y="3608910"/>
                  <a:ext cx="641921" cy="64192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5" name="角丸四角形 28"/>
                <p:cNvSpPr/>
                <p:nvPr/>
              </p:nvSpPr>
              <p:spPr>
                <a:xfrm>
                  <a:off x="4504745" y="4787748"/>
                  <a:ext cx="1464936" cy="3633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870" h="523606">
                      <a:moveTo>
                        <a:pt x="220256" y="0"/>
                      </a:moveTo>
                      <a:cubicBezTo>
                        <a:pt x="273597" y="0"/>
                        <a:pt x="322509" y="18962"/>
                        <a:pt x="358692" y="52842"/>
                      </a:cubicBezTo>
                      <a:cubicBezTo>
                        <a:pt x="394874" y="18962"/>
                        <a:pt x="443787" y="0"/>
                        <a:pt x="497128" y="0"/>
                      </a:cubicBezTo>
                      <a:cubicBezTo>
                        <a:pt x="550469" y="0"/>
                        <a:pt x="599382" y="18962"/>
                        <a:pt x="635564" y="52842"/>
                      </a:cubicBezTo>
                      <a:cubicBezTo>
                        <a:pt x="671747" y="18962"/>
                        <a:pt x="720659" y="0"/>
                        <a:pt x="774000" y="0"/>
                      </a:cubicBezTo>
                      <a:cubicBezTo>
                        <a:pt x="827341" y="0"/>
                        <a:pt x="876254" y="18962"/>
                        <a:pt x="912436" y="52842"/>
                      </a:cubicBezTo>
                      <a:cubicBezTo>
                        <a:pt x="948619" y="18962"/>
                        <a:pt x="997531" y="0"/>
                        <a:pt x="1050872" y="0"/>
                      </a:cubicBezTo>
                      <a:cubicBezTo>
                        <a:pt x="1104213" y="0"/>
                        <a:pt x="1153126" y="18962"/>
                        <a:pt x="1189308" y="52842"/>
                      </a:cubicBezTo>
                      <a:cubicBezTo>
                        <a:pt x="1225491" y="18962"/>
                        <a:pt x="1274403" y="0"/>
                        <a:pt x="1327744" y="0"/>
                      </a:cubicBezTo>
                      <a:cubicBezTo>
                        <a:pt x="1381085" y="0"/>
                        <a:pt x="1429997" y="18961"/>
                        <a:pt x="1466179" y="52841"/>
                      </a:cubicBezTo>
                      <a:cubicBezTo>
                        <a:pt x="1502361" y="18961"/>
                        <a:pt x="1551274" y="0"/>
                        <a:pt x="1604614" y="0"/>
                      </a:cubicBezTo>
                      <a:cubicBezTo>
                        <a:pt x="1726258" y="0"/>
                        <a:pt x="1824870" y="98612"/>
                        <a:pt x="1824870" y="220256"/>
                      </a:cubicBezTo>
                      <a:cubicBezTo>
                        <a:pt x="1824870" y="247954"/>
                        <a:pt x="1824869" y="275652"/>
                        <a:pt x="1824869" y="303350"/>
                      </a:cubicBezTo>
                      <a:cubicBezTo>
                        <a:pt x="1824869" y="424994"/>
                        <a:pt x="1726257" y="523606"/>
                        <a:pt x="1604613" y="523606"/>
                      </a:cubicBezTo>
                      <a:lnTo>
                        <a:pt x="1604614" y="523605"/>
                      </a:lnTo>
                      <a:cubicBezTo>
                        <a:pt x="1551274" y="523605"/>
                        <a:pt x="1502362" y="504644"/>
                        <a:pt x="1466179" y="470764"/>
                      </a:cubicBezTo>
                      <a:cubicBezTo>
                        <a:pt x="1429997" y="504645"/>
                        <a:pt x="1381085" y="523606"/>
                        <a:pt x="1327743" y="523606"/>
                      </a:cubicBezTo>
                      <a:lnTo>
                        <a:pt x="1327744" y="523605"/>
                      </a:lnTo>
                      <a:cubicBezTo>
                        <a:pt x="1274403" y="523605"/>
                        <a:pt x="1225491" y="504644"/>
                        <a:pt x="1189308" y="470764"/>
                      </a:cubicBezTo>
                      <a:cubicBezTo>
                        <a:pt x="1153126" y="504644"/>
                        <a:pt x="1104213" y="523606"/>
                        <a:pt x="1050871" y="523606"/>
                      </a:cubicBezTo>
                      <a:lnTo>
                        <a:pt x="1050872" y="523605"/>
                      </a:lnTo>
                      <a:cubicBezTo>
                        <a:pt x="997531" y="523605"/>
                        <a:pt x="948619" y="504644"/>
                        <a:pt x="912436" y="470764"/>
                      </a:cubicBezTo>
                      <a:cubicBezTo>
                        <a:pt x="876254" y="504644"/>
                        <a:pt x="827341" y="523606"/>
                        <a:pt x="773999" y="523606"/>
                      </a:cubicBezTo>
                      <a:lnTo>
                        <a:pt x="774000" y="523605"/>
                      </a:lnTo>
                      <a:cubicBezTo>
                        <a:pt x="720659" y="523605"/>
                        <a:pt x="671747" y="504644"/>
                        <a:pt x="635564" y="470764"/>
                      </a:cubicBezTo>
                      <a:cubicBezTo>
                        <a:pt x="599382" y="504644"/>
                        <a:pt x="550468" y="523606"/>
                        <a:pt x="497127" y="523606"/>
                      </a:cubicBezTo>
                      <a:lnTo>
                        <a:pt x="497128" y="523605"/>
                      </a:lnTo>
                      <a:cubicBezTo>
                        <a:pt x="443787" y="523605"/>
                        <a:pt x="394874" y="504644"/>
                        <a:pt x="358692" y="470764"/>
                      </a:cubicBezTo>
                      <a:cubicBezTo>
                        <a:pt x="322509" y="504644"/>
                        <a:pt x="273596" y="523606"/>
                        <a:pt x="220255" y="523606"/>
                      </a:cubicBezTo>
                      <a:lnTo>
                        <a:pt x="220256" y="523605"/>
                      </a:lnTo>
                      <a:cubicBezTo>
                        <a:pt x="98612" y="523605"/>
                        <a:pt x="0" y="424993"/>
                        <a:pt x="0" y="303349"/>
                      </a:cubicBezTo>
                      <a:lnTo>
                        <a:pt x="0" y="220256"/>
                      </a:lnTo>
                      <a:cubicBezTo>
                        <a:pt x="0" y="98612"/>
                        <a:pt x="98612" y="0"/>
                        <a:pt x="2202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24" name="グループ化 1323"/>
              <p:cNvGrpSpPr/>
              <p:nvPr/>
            </p:nvGrpSpPr>
            <p:grpSpPr>
              <a:xfrm>
                <a:off x="7185248" y="1404975"/>
                <a:ext cx="604867" cy="572183"/>
                <a:chOff x="5513616" y="5387877"/>
                <a:chExt cx="604867" cy="572183"/>
              </a:xfrm>
            </p:grpSpPr>
            <p:sp>
              <p:nvSpPr>
                <p:cNvPr id="1325" name="片側の 2 つの角を丸めた四角形 1324"/>
                <p:cNvSpPr/>
                <p:nvPr/>
              </p:nvSpPr>
              <p:spPr>
                <a:xfrm>
                  <a:off x="5513616" y="5426007"/>
                  <a:ext cx="604867" cy="534053"/>
                </a:xfrm>
                <a:prstGeom prst="round2SameRect">
                  <a:avLst>
                    <a:gd name="adj1" fmla="val 38069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326" name="グループ化 1325"/>
                <p:cNvGrpSpPr/>
                <p:nvPr/>
              </p:nvGrpSpPr>
              <p:grpSpPr>
                <a:xfrm>
                  <a:off x="5727870" y="5461881"/>
                  <a:ext cx="176358" cy="238202"/>
                  <a:chOff x="5668526" y="5576019"/>
                  <a:chExt cx="227529" cy="307318"/>
                </a:xfrm>
              </p:grpSpPr>
              <p:sp>
                <p:nvSpPr>
                  <p:cNvPr id="1330" name="角丸四角形 1853"/>
                  <p:cNvSpPr/>
                  <p:nvPr/>
                </p:nvSpPr>
                <p:spPr>
                  <a:xfrm rot="20700000">
                    <a:off x="5681080" y="5576019"/>
                    <a:ext cx="149602" cy="2711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9602" h="271141">
                        <a:moveTo>
                          <a:pt x="141447" y="1059"/>
                        </a:moveTo>
                        <a:lnTo>
                          <a:pt x="142079" y="1881"/>
                        </a:lnTo>
                        <a:cubicBezTo>
                          <a:pt x="146651" y="2865"/>
                          <a:pt x="149602" y="7056"/>
                          <a:pt x="149602" y="11936"/>
                        </a:cubicBezTo>
                        <a:cubicBezTo>
                          <a:pt x="149602" y="94390"/>
                          <a:pt x="149601" y="176843"/>
                          <a:pt x="149601" y="259297"/>
                        </a:cubicBezTo>
                        <a:cubicBezTo>
                          <a:pt x="149601" y="265838"/>
                          <a:pt x="144298" y="271141"/>
                          <a:pt x="137757" y="271141"/>
                        </a:cubicBezTo>
                        <a:lnTo>
                          <a:pt x="137758" y="271140"/>
                        </a:lnTo>
                        <a:cubicBezTo>
                          <a:pt x="131217" y="271139"/>
                          <a:pt x="125914" y="265837"/>
                          <a:pt x="125914" y="259296"/>
                        </a:cubicBezTo>
                        <a:lnTo>
                          <a:pt x="125914" y="51652"/>
                        </a:lnTo>
                        <a:cubicBezTo>
                          <a:pt x="91310" y="111587"/>
                          <a:pt x="56705" y="171523"/>
                          <a:pt x="22101" y="231459"/>
                        </a:cubicBezTo>
                        <a:cubicBezTo>
                          <a:pt x="18831" y="237123"/>
                          <a:pt x="11587" y="239064"/>
                          <a:pt x="5922" y="235794"/>
                        </a:cubicBezTo>
                        <a:lnTo>
                          <a:pt x="5923" y="235793"/>
                        </a:lnTo>
                        <a:cubicBezTo>
                          <a:pt x="259" y="232523"/>
                          <a:pt x="-1682" y="225279"/>
                          <a:pt x="1588" y="219614"/>
                        </a:cubicBezTo>
                        <a:lnTo>
                          <a:pt x="125268" y="5394"/>
                        </a:lnTo>
                        <a:cubicBezTo>
                          <a:pt x="127721" y="1147"/>
                          <a:pt x="132407" y="-1007"/>
                          <a:pt x="136876" y="457"/>
                        </a:cubicBezTo>
                        <a:cubicBezTo>
                          <a:pt x="137150" y="103"/>
                          <a:pt x="137453" y="92"/>
                          <a:pt x="137758" y="92"/>
                        </a:cubicBezTo>
                        <a:lnTo>
                          <a:pt x="139462" y="798"/>
                        </a:lnTo>
                        <a:cubicBezTo>
                          <a:pt x="140281" y="449"/>
                          <a:pt x="140872" y="727"/>
                          <a:pt x="141447" y="105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31" name="円/楕円 1330"/>
                  <p:cNvSpPr/>
                  <p:nvPr/>
                </p:nvSpPr>
                <p:spPr>
                  <a:xfrm>
                    <a:off x="5801709" y="5788993"/>
                    <a:ext cx="94346" cy="9434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32" name="円/楕円 1331"/>
                  <p:cNvSpPr/>
                  <p:nvPr/>
                </p:nvSpPr>
                <p:spPr>
                  <a:xfrm>
                    <a:off x="5668526" y="5782118"/>
                    <a:ext cx="94346" cy="9434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27" name="円/楕円 3"/>
                <p:cNvSpPr/>
                <p:nvPr/>
              </p:nvSpPr>
              <p:spPr>
                <a:xfrm>
                  <a:off x="5656117" y="5387877"/>
                  <a:ext cx="319862" cy="1112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9862" h="77787">
                      <a:moveTo>
                        <a:pt x="41215" y="0"/>
                      </a:moveTo>
                      <a:cubicBezTo>
                        <a:pt x="61114" y="16725"/>
                        <a:pt x="106788" y="28323"/>
                        <a:pt x="159931" y="28323"/>
                      </a:cubicBezTo>
                      <a:cubicBezTo>
                        <a:pt x="213075" y="28323"/>
                        <a:pt x="258748" y="16725"/>
                        <a:pt x="278647" y="0"/>
                      </a:cubicBezTo>
                      <a:cubicBezTo>
                        <a:pt x="304349" y="7682"/>
                        <a:pt x="319862" y="18700"/>
                        <a:pt x="319862" y="30783"/>
                      </a:cubicBezTo>
                      <a:cubicBezTo>
                        <a:pt x="319862" y="56743"/>
                        <a:pt x="248258" y="77787"/>
                        <a:pt x="159931" y="77787"/>
                      </a:cubicBezTo>
                      <a:cubicBezTo>
                        <a:pt x="71604" y="77787"/>
                        <a:pt x="0" y="56743"/>
                        <a:pt x="0" y="30783"/>
                      </a:cubicBezTo>
                      <a:cubicBezTo>
                        <a:pt x="0" y="18700"/>
                        <a:pt x="15513" y="7682"/>
                        <a:pt x="4121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8" name="円/楕円 1327"/>
                <p:cNvSpPr/>
                <p:nvPr/>
              </p:nvSpPr>
              <p:spPr>
                <a:xfrm>
                  <a:off x="5774941" y="5723052"/>
                  <a:ext cx="82214" cy="82212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9" name="円/楕円 1328"/>
                <p:cNvSpPr/>
                <p:nvPr/>
              </p:nvSpPr>
              <p:spPr>
                <a:xfrm>
                  <a:off x="5774941" y="5856862"/>
                  <a:ext cx="82214" cy="82212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278" name="グループ化 1277"/>
            <p:cNvGrpSpPr/>
            <p:nvPr/>
          </p:nvGrpSpPr>
          <p:grpSpPr>
            <a:xfrm>
              <a:off x="7092667" y="5922400"/>
              <a:ext cx="788975" cy="455736"/>
              <a:chOff x="8121845" y="5527143"/>
              <a:chExt cx="1395855" cy="806290"/>
            </a:xfrm>
          </p:grpSpPr>
          <p:sp>
            <p:nvSpPr>
              <p:cNvPr id="1279" name="角丸四角形 28"/>
              <p:cNvSpPr/>
              <p:nvPr/>
            </p:nvSpPr>
            <p:spPr>
              <a:xfrm rot="1626118">
                <a:off x="8165359" y="5581307"/>
                <a:ext cx="290602" cy="573427"/>
              </a:xfrm>
              <a:custGeom>
                <a:avLst/>
                <a:gdLst>
                  <a:gd name="connsiteX0" fmla="*/ 0 w 281145"/>
                  <a:gd name="connsiteY0" fmla="*/ 140573 h 919789"/>
                  <a:gd name="connsiteX1" fmla="*/ 140573 w 281145"/>
                  <a:gd name="connsiteY1" fmla="*/ 0 h 919789"/>
                  <a:gd name="connsiteX2" fmla="*/ 140573 w 281145"/>
                  <a:gd name="connsiteY2" fmla="*/ 0 h 919789"/>
                  <a:gd name="connsiteX3" fmla="*/ 281146 w 281145"/>
                  <a:gd name="connsiteY3" fmla="*/ 140573 h 919789"/>
                  <a:gd name="connsiteX4" fmla="*/ 281145 w 281145"/>
                  <a:gd name="connsiteY4" fmla="*/ 779217 h 919789"/>
                  <a:gd name="connsiteX5" fmla="*/ 140572 w 281145"/>
                  <a:gd name="connsiteY5" fmla="*/ 919790 h 919789"/>
                  <a:gd name="connsiteX6" fmla="*/ 140573 w 281145"/>
                  <a:gd name="connsiteY6" fmla="*/ 919789 h 919789"/>
                  <a:gd name="connsiteX7" fmla="*/ 0 w 281145"/>
                  <a:gd name="connsiteY7" fmla="*/ 779216 h 919789"/>
                  <a:gd name="connsiteX8" fmla="*/ 0 w 281145"/>
                  <a:gd name="connsiteY8" fmla="*/ 140573 h 919789"/>
                  <a:gd name="connsiteX0" fmla="*/ 140573 w 281146"/>
                  <a:gd name="connsiteY0" fmla="*/ 0 h 919790"/>
                  <a:gd name="connsiteX1" fmla="*/ 281146 w 281146"/>
                  <a:gd name="connsiteY1" fmla="*/ 140573 h 919790"/>
                  <a:gd name="connsiteX2" fmla="*/ 281145 w 281146"/>
                  <a:gd name="connsiteY2" fmla="*/ 779217 h 919790"/>
                  <a:gd name="connsiteX3" fmla="*/ 140572 w 281146"/>
                  <a:gd name="connsiteY3" fmla="*/ 919790 h 919790"/>
                  <a:gd name="connsiteX4" fmla="*/ 140573 w 281146"/>
                  <a:gd name="connsiteY4" fmla="*/ 919789 h 919790"/>
                  <a:gd name="connsiteX5" fmla="*/ 0 w 281146"/>
                  <a:gd name="connsiteY5" fmla="*/ 779216 h 919790"/>
                  <a:gd name="connsiteX6" fmla="*/ 0 w 281146"/>
                  <a:gd name="connsiteY6" fmla="*/ 140573 h 919790"/>
                  <a:gd name="connsiteX7" fmla="*/ 140573 w 281146"/>
                  <a:gd name="connsiteY7" fmla="*/ 0 h 919790"/>
                  <a:gd name="connsiteX8" fmla="*/ 232013 w 281146"/>
                  <a:gd name="connsiteY8" fmla="*/ 91440 h 919790"/>
                  <a:gd name="connsiteX0" fmla="*/ 140573 w 281146"/>
                  <a:gd name="connsiteY0" fmla="*/ 0 h 919790"/>
                  <a:gd name="connsiteX1" fmla="*/ 281146 w 281146"/>
                  <a:gd name="connsiteY1" fmla="*/ 140573 h 919790"/>
                  <a:gd name="connsiteX2" fmla="*/ 281145 w 281146"/>
                  <a:gd name="connsiteY2" fmla="*/ 779217 h 919790"/>
                  <a:gd name="connsiteX3" fmla="*/ 140572 w 281146"/>
                  <a:gd name="connsiteY3" fmla="*/ 919790 h 919790"/>
                  <a:gd name="connsiteX4" fmla="*/ 140573 w 281146"/>
                  <a:gd name="connsiteY4" fmla="*/ 919789 h 919790"/>
                  <a:gd name="connsiteX5" fmla="*/ 0 w 281146"/>
                  <a:gd name="connsiteY5" fmla="*/ 779216 h 919790"/>
                  <a:gd name="connsiteX6" fmla="*/ 0 w 281146"/>
                  <a:gd name="connsiteY6" fmla="*/ 140573 h 919790"/>
                  <a:gd name="connsiteX7" fmla="*/ 232013 w 281146"/>
                  <a:gd name="connsiteY7" fmla="*/ 91440 h 919790"/>
                  <a:gd name="connsiteX0" fmla="*/ 140573 w 281146"/>
                  <a:gd name="connsiteY0" fmla="*/ 0 h 919790"/>
                  <a:gd name="connsiteX1" fmla="*/ 281146 w 281146"/>
                  <a:gd name="connsiteY1" fmla="*/ 140573 h 919790"/>
                  <a:gd name="connsiteX2" fmla="*/ 281145 w 281146"/>
                  <a:gd name="connsiteY2" fmla="*/ 779217 h 919790"/>
                  <a:gd name="connsiteX3" fmla="*/ 140572 w 281146"/>
                  <a:gd name="connsiteY3" fmla="*/ 919790 h 919790"/>
                  <a:gd name="connsiteX4" fmla="*/ 140573 w 281146"/>
                  <a:gd name="connsiteY4" fmla="*/ 919789 h 919790"/>
                  <a:gd name="connsiteX5" fmla="*/ 0 w 281146"/>
                  <a:gd name="connsiteY5" fmla="*/ 779216 h 919790"/>
                  <a:gd name="connsiteX6" fmla="*/ 0 w 281146"/>
                  <a:gd name="connsiteY6" fmla="*/ 140573 h 919790"/>
                  <a:gd name="connsiteX0" fmla="*/ 281146 w 281146"/>
                  <a:gd name="connsiteY0" fmla="*/ 0 h 779217"/>
                  <a:gd name="connsiteX1" fmla="*/ 281145 w 281146"/>
                  <a:gd name="connsiteY1" fmla="*/ 638644 h 779217"/>
                  <a:gd name="connsiteX2" fmla="*/ 140572 w 281146"/>
                  <a:gd name="connsiteY2" fmla="*/ 779217 h 779217"/>
                  <a:gd name="connsiteX3" fmla="*/ 140573 w 281146"/>
                  <a:gd name="connsiteY3" fmla="*/ 779216 h 779217"/>
                  <a:gd name="connsiteX4" fmla="*/ 0 w 281146"/>
                  <a:gd name="connsiteY4" fmla="*/ 638643 h 779217"/>
                  <a:gd name="connsiteX5" fmla="*/ 0 w 281146"/>
                  <a:gd name="connsiteY5" fmla="*/ 0 h 779217"/>
                  <a:gd name="connsiteX0" fmla="*/ 281146 w 281146"/>
                  <a:gd name="connsiteY0" fmla="*/ 0 h 779217"/>
                  <a:gd name="connsiteX1" fmla="*/ 281145 w 281146"/>
                  <a:gd name="connsiteY1" fmla="*/ 638644 h 779217"/>
                  <a:gd name="connsiteX2" fmla="*/ 140572 w 281146"/>
                  <a:gd name="connsiteY2" fmla="*/ 779217 h 779217"/>
                  <a:gd name="connsiteX3" fmla="*/ 143173 w 281146"/>
                  <a:gd name="connsiteY3" fmla="*/ 741879 h 779217"/>
                  <a:gd name="connsiteX4" fmla="*/ 0 w 281146"/>
                  <a:gd name="connsiteY4" fmla="*/ 638643 h 779217"/>
                  <a:gd name="connsiteX5" fmla="*/ 0 w 281146"/>
                  <a:gd name="connsiteY5" fmla="*/ 0 h 779217"/>
                  <a:gd name="connsiteX0" fmla="*/ 281146 w 317649"/>
                  <a:gd name="connsiteY0" fmla="*/ 0 h 741879"/>
                  <a:gd name="connsiteX1" fmla="*/ 281145 w 317649"/>
                  <a:gd name="connsiteY1" fmla="*/ 638644 h 741879"/>
                  <a:gd name="connsiteX2" fmla="*/ 283704 w 317649"/>
                  <a:gd name="connsiteY2" fmla="*/ 736501 h 741879"/>
                  <a:gd name="connsiteX3" fmla="*/ 143173 w 317649"/>
                  <a:gd name="connsiteY3" fmla="*/ 741879 h 741879"/>
                  <a:gd name="connsiteX4" fmla="*/ 0 w 317649"/>
                  <a:gd name="connsiteY4" fmla="*/ 638643 h 741879"/>
                  <a:gd name="connsiteX5" fmla="*/ 0 w 317649"/>
                  <a:gd name="connsiteY5" fmla="*/ 0 h 741879"/>
                  <a:gd name="connsiteX0" fmla="*/ 281146 w 283704"/>
                  <a:gd name="connsiteY0" fmla="*/ 0 h 741879"/>
                  <a:gd name="connsiteX1" fmla="*/ 281145 w 283704"/>
                  <a:gd name="connsiteY1" fmla="*/ 638644 h 741879"/>
                  <a:gd name="connsiteX2" fmla="*/ 283704 w 283704"/>
                  <a:gd name="connsiteY2" fmla="*/ 736501 h 741879"/>
                  <a:gd name="connsiteX3" fmla="*/ 143173 w 283704"/>
                  <a:gd name="connsiteY3" fmla="*/ 741879 h 741879"/>
                  <a:gd name="connsiteX4" fmla="*/ 0 w 283704"/>
                  <a:gd name="connsiteY4" fmla="*/ 638643 h 741879"/>
                  <a:gd name="connsiteX5" fmla="*/ 0 w 283704"/>
                  <a:gd name="connsiteY5" fmla="*/ 0 h 741879"/>
                  <a:gd name="connsiteX0" fmla="*/ 281146 w 281859"/>
                  <a:gd name="connsiteY0" fmla="*/ 0 h 741879"/>
                  <a:gd name="connsiteX1" fmla="*/ 281145 w 281859"/>
                  <a:gd name="connsiteY1" fmla="*/ 638644 h 741879"/>
                  <a:gd name="connsiteX2" fmla="*/ 271501 w 281859"/>
                  <a:gd name="connsiteY2" fmla="*/ 723308 h 741879"/>
                  <a:gd name="connsiteX3" fmla="*/ 143173 w 281859"/>
                  <a:gd name="connsiteY3" fmla="*/ 741879 h 741879"/>
                  <a:gd name="connsiteX4" fmla="*/ 0 w 281859"/>
                  <a:gd name="connsiteY4" fmla="*/ 638643 h 741879"/>
                  <a:gd name="connsiteX5" fmla="*/ 0 w 281859"/>
                  <a:gd name="connsiteY5" fmla="*/ 0 h 741879"/>
                  <a:gd name="connsiteX0" fmla="*/ 281146 w 281859"/>
                  <a:gd name="connsiteY0" fmla="*/ 0 h 741879"/>
                  <a:gd name="connsiteX1" fmla="*/ 281145 w 281859"/>
                  <a:gd name="connsiteY1" fmla="*/ 638644 h 741879"/>
                  <a:gd name="connsiteX2" fmla="*/ 271501 w 281859"/>
                  <a:gd name="connsiteY2" fmla="*/ 723308 h 741879"/>
                  <a:gd name="connsiteX3" fmla="*/ 143173 w 281859"/>
                  <a:gd name="connsiteY3" fmla="*/ 741879 h 741879"/>
                  <a:gd name="connsiteX4" fmla="*/ 0 w 281859"/>
                  <a:gd name="connsiteY4" fmla="*/ 638643 h 741879"/>
                  <a:gd name="connsiteX5" fmla="*/ 0 w 281859"/>
                  <a:gd name="connsiteY5" fmla="*/ 0 h 741879"/>
                  <a:gd name="connsiteX0" fmla="*/ 281146 w 325113"/>
                  <a:gd name="connsiteY0" fmla="*/ 0 h 741879"/>
                  <a:gd name="connsiteX1" fmla="*/ 281145 w 325113"/>
                  <a:gd name="connsiteY1" fmla="*/ 638644 h 741879"/>
                  <a:gd name="connsiteX2" fmla="*/ 271501 w 325113"/>
                  <a:gd name="connsiteY2" fmla="*/ 723308 h 741879"/>
                  <a:gd name="connsiteX3" fmla="*/ 143173 w 325113"/>
                  <a:gd name="connsiteY3" fmla="*/ 741879 h 741879"/>
                  <a:gd name="connsiteX4" fmla="*/ 0 w 325113"/>
                  <a:gd name="connsiteY4" fmla="*/ 638643 h 741879"/>
                  <a:gd name="connsiteX5" fmla="*/ 0 w 325113"/>
                  <a:gd name="connsiteY5" fmla="*/ 0 h 741879"/>
                  <a:gd name="connsiteX0" fmla="*/ 281146 w 325113"/>
                  <a:gd name="connsiteY0" fmla="*/ 0 h 741879"/>
                  <a:gd name="connsiteX1" fmla="*/ 281145 w 325113"/>
                  <a:gd name="connsiteY1" fmla="*/ 638644 h 741879"/>
                  <a:gd name="connsiteX2" fmla="*/ 271501 w 325113"/>
                  <a:gd name="connsiteY2" fmla="*/ 723308 h 741879"/>
                  <a:gd name="connsiteX3" fmla="*/ 143173 w 325113"/>
                  <a:gd name="connsiteY3" fmla="*/ 741879 h 741879"/>
                  <a:gd name="connsiteX4" fmla="*/ 0 w 325113"/>
                  <a:gd name="connsiteY4" fmla="*/ 638643 h 741879"/>
                  <a:gd name="connsiteX5" fmla="*/ 0 w 325113"/>
                  <a:gd name="connsiteY5" fmla="*/ 0 h 741879"/>
                  <a:gd name="connsiteX0" fmla="*/ 281146 w 281859"/>
                  <a:gd name="connsiteY0" fmla="*/ 0 h 747448"/>
                  <a:gd name="connsiteX1" fmla="*/ 281145 w 281859"/>
                  <a:gd name="connsiteY1" fmla="*/ 638644 h 747448"/>
                  <a:gd name="connsiteX2" fmla="*/ 271501 w 281859"/>
                  <a:gd name="connsiteY2" fmla="*/ 723308 h 747448"/>
                  <a:gd name="connsiteX3" fmla="*/ 143173 w 281859"/>
                  <a:gd name="connsiteY3" fmla="*/ 741879 h 747448"/>
                  <a:gd name="connsiteX4" fmla="*/ 0 w 281859"/>
                  <a:gd name="connsiteY4" fmla="*/ 638643 h 747448"/>
                  <a:gd name="connsiteX5" fmla="*/ 0 w 281859"/>
                  <a:gd name="connsiteY5" fmla="*/ 0 h 747448"/>
                  <a:gd name="connsiteX0" fmla="*/ 281146 w 281859"/>
                  <a:gd name="connsiteY0" fmla="*/ 0 h 747448"/>
                  <a:gd name="connsiteX1" fmla="*/ 281145 w 281859"/>
                  <a:gd name="connsiteY1" fmla="*/ 638644 h 747448"/>
                  <a:gd name="connsiteX2" fmla="*/ 271501 w 281859"/>
                  <a:gd name="connsiteY2" fmla="*/ 723308 h 747448"/>
                  <a:gd name="connsiteX3" fmla="*/ 143173 w 281859"/>
                  <a:gd name="connsiteY3" fmla="*/ 741879 h 747448"/>
                  <a:gd name="connsiteX4" fmla="*/ 0 w 281859"/>
                  <a:gd name="connsiteY4" fmla="*/ 638643 h 747448"/>
                  <a:gd name="connsiteX5" fmla="*/ 0 w 281859"/>
                  <a:gd name="connsiteY5" fmla="*/ 0 h 747448"/>
                  <a:gd name="connsiteX0" fmla="*/ 281146 w 291365"/>
                  <a:gd name="connsiteY0" fmla="*/ 0 h 743136"/>
                  <a:gd name="connsiteX1" fmla="*/ 281145 w 291365"/>
                  <a:gd name="connsiteY1" fmla="*/ 638644 h 743136"/>
                  <a:gd name="connsiteX2" fmla="*/ 143173 w 291365"/>
                  <a:gd name="connsiteY2" fmla="*/ 741879 h 743136"/>
                  <a:gd name="connsiteX3" fmla="*/ 0 w 291365"/>
                  <a:gd name="connsiteY3" fmla="*/ 638643 h 743136"/>
                  <a:gd name="connsiteX4" fmla="*/ 0 w 291365"/>
                  <a:gd name="connsiteY4" fmla="*/ 0 h 743136"/>
                  <a:gd name="connsiteX0" fmla="*/ 281146 w 291365"/>
                  <a:gd name="connsiteY0" fmla="*/ 0 h 741879"/>
                  <a:gd name="connsiteX1" fmla="*/ 281145 w 291365"/>
                  <a:gd name="connsiteY1" fmla="*/ 638644 h 741879"/>
                  <a:gd name="connsiteX2" fmla="*/ 143173 w 291365"/>
                  <a:gd name="connsiteY2" fmla="*/ 741879 h 741879"/>
                  <a:gd name="connsiteX3" fmla="*/ 0 w 291365"/>
                  <a:gd name="connsiteY3" fmla="*/ 638643 h 741879"/>
                  <a:gd name="connsiteX4" fmla="*/ 0 w 291365"/>
                  <a:gd name="connsiteY4" fmla="*/ 0 h 741879"/>
                  <a:gd name="connsiteX0" fmla="*/ 281146 w 294793"/>
                  <a:gd name="connsiteY0" fmla="*/ 0 h 741879"/>
                  <a:gd name="connsiteX1" fmla="*/ 285616 w 294793"/>
                  <a:gd name="connsiteY1" fmla="*/ 600951 h 741879"/>
                  <a:gd name="connsiteX2" fmla="*/ 143173 w 294793"/>
                  <a:gd name="connsiteY2" fmla="*/ 741879 h 741879"/>
                  <a:gd name="connsiteX3" fmla="*/ 0 w 294793"/>
                  <a:gd name="connsiteY3" fmla="*/ 638643 h 741879"/>
                  <a:gd name="connsiteX4" fmla="*/ 0 w 294793"/>
                  <a:gd name="connsiteY4" fmla="*/ 0 h 741879"/>
                  <a:gd name="connsiteX0" fmla="*/ 281146 w 289271"/>
                  <a:gd name="connsiteY0" fmla="*/ 0 h 741879"/>
                  <a:gd name="connsiteX1" fmla="*/ 285616 w 289271"/>
                  <a:gd name="connsiteY1" fmla="*/ 600951 h 741879"/>
                  <a:gd name="connsiteX2" fmla="*/ 143173 w 289271"/>
                  <a:gd name="connsiteY2" fmla="*/ 741879 h 741879"/>
                  <a:gd name="connsiteX3" fmla="*/ 0 w 289271"/>
                  <a:gd name="connsiteY3" fmla="*/ 638643 h 741879"/>
                  <a:gd name="connsiteX4" fmla="*/ 0 w 289271"/>
                  <a:gd name="connsiteY4" fmla="*/ 0 h 741879"/>
                  <a:gd name="connsiteX0" fmla="*/ 281146 w 287826"/>
                  <a:gd name="connsiteY0" fmla="*/ 0 h 741879"/>
                  <a:gd name="connsiteX1" fmla="*/ 283854 w 287826"/>
                  <a:gd name="connsiteY1" fmla="*/ 550869 h 741879"/>
                  <a:gd name="connsiteX2" fmla="*/ 143173 w 287826"/>
                  <a:gd name="connsiteY2" fmla="*/ 741879 h 741879"/>
                  <a:gd name="connsiteX3" fmla="*/ 0 w 287826"/>
                  <a:gd name="connsiteY3" fmla="*/ 638643 h 741879"/>
                  <a:gd name="connsiteX4" fmla="*/ 0 w 287826"/>
                  <a:gd name="connsiteY4" fmla="*/ 0 h 741879"/>
                  <a:gd name="connsiteX0" fmla="*/ 284072 w 294347"/>
                  <a:gd name="connsiteY0" fmla="*/ 118449 h 741879"/>
                  <a:gd name="connsiteX1" fmla="*/ 283854 w 294347"/>
                  <a:gd name="connsiteY1" fmla="*/ 550869 h 741879"/>
                  <a:gd name="connsiteX2" fmla="*/ 143173 w 294347"/>
                  <a:gd name="connsiteY2" fmla="*/ 741879 h 741879"/>
                  <a:gd name="connsiteX3" fmla="*/ 0 w 294347"/>
                  <a:gd name="connsiteY3" fmla="*/ 638643 h 741879"/>
                  <a:gd name="connsiteX4" fmla="*/ 0 w 294347"/>
                  <a:gd name="connsiteY4" fmla="*/ 0 h 741879"/>
                  <a:gd name="connsiteX0" fmla="*/ 284072 w 284072"/>
                  <a:gd name="connsiteY0" fmla="*/ 118449 h 741879"/>
                  <a:gd name="connsiteX1" fmla="*/ 283854 w 284072"/>
                  <a:gd name="connsiteY1" fmla="*/ 550869 h 741879"/>
                  <a:gd name="connsiteX2" fmla="*/ 143173 w 284072"/>
                  <a:gd name="connsiteY2" fmla="*/ 741879 h 741879"/>
                  <a:gd name="connsiteX3" fmla="*/ 0 w 284072"/>
                  <a:gd name="connsiteY3" fmla="*/ 638643 h 741879"/>
                  <a:gd name="connsiteX4" fmla="*/ 0 w 284072"/>
                  <a:gd name="connsiteY4" fmla="*/ 0 h 741879"/>
                  <a:gd name="connsiteX0" fmla="*/ 292815 w 292815"/>
                  <a:gd name="connsiteY0" fmla="*/ 118449 h 741879"/>
                  <a:gd name="connsiteX1" fmla="*/ 292597 w 292815"/>
                  <a:gd name="connsiteY1" fmla="*/ 550869 h 741879"/>
                  <a:gd name="connsiteX2" fmla="*/ 151916 w 292815"/>
                  <a:gd name="connsiteY2" fmla="*/ 741879 h 741879"/>
                  <a:gd name="connsiteX3" fmla="*/ 0 w 292815"/>
                  <a:gd name="connsiteY3" fmla="*/ 572026 h 741879"/>
                  <a:gd name="connsiteX4" fmla="*/ 8743 w 292815"/>
                  <a:gd name="connsiteY4" fmla="*/ 0 h 741879"/>
                  <a:gd name="connsiteX0" fmla="*/ 294388 w 294388"/>
                  <a:gd name="connsiteY0" fmla="*/ 85769 h 709199"/>
                  <a:gd name="connsiteX1" fmla="*/ 294170 w 294388"/>
                  <a:gd name="connsiteY1" fmla="*/ 518189 h 709199"/>
                  <a:gd name="connsiteX2" fmla="*/ 153489 w 294388"/>
                  <a:gd name="connsiteY2" fmla="*/ 709199 h 709199"/>
                  <a:gd name="connsiteX3" fmla="*/ 1573 w 294388"/>
                  <a:gd name="connsiteY3" fmla="*/ 539346 h 709199"/>
                  <a:gd name="connsiteX4" fmla="*/ 0 w 294388"/>
                  <a:gd name="connsiteY4" fmla="*/ 1 h 709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4388" h="709199">
                    <a:moveTo>
                      <a:pt x="294388" y="85769"/>
                    </a:moveTo>
                    <a:cubicBezTo>
                      <a:pt x="294315" y="229909"/>
                      <a:pt x="294243" y="374049"/>
                      <a:pt x="294170" y="518189"/>
                    </a:cubicBezTo>
                    <a:cubicBezTo>
                      <a:pt x="270687" y="622094"/>
                      <a:pt x="263529" y="704947"/>
                      <a:pt x="153489" y="709199"/>
                    </a:cubicBezTo>
                    <a:cubicBezTo>
                      <a:pt x="75853" y="709199"/>
                      <a:pt x="1573" y="616982"/>
                      <a:pt x="1573" y="539346"/>
                    </a:cubicBezTo>
                    <a:cubicBezTo>
                      <a:pt x="1049" y="359564"/>
                      <a:pt x="524" y="179783"/>
                      <a:pt x="0" y="1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0" name="片側の 2 つの角を丸めた四角形 272"/>
              <p:cNvSpPr/>
              <p:nvPr/>
            </p:nvSpPr>
            <p:spPr>
              <a:xfrm rot="16200000">
                <a:off x="8212207" y="5960800"/>
                <a:ext cx="115326" cy="296049"/>
              </a:xfrm>
              <a:custGeom>
                <a:avLst/>
                <a:gdLst>
                  <a:gd name="connsiteX0" fmla="*/ 97543 w 334962"/>
                  <a:gd name="connsiteY0" fmla="*/ 0 h 195085"/>
                  <a:gd name="connsiteX1" fmla="*/ 237420 w 334962"/>
                  <a:gd name="connsiteY1" fmla="*/ 0 h 195085"/>
                  <a:gd name="connsiteX2" fmla="*/ 334963 w 334962"/>
                  <a:gd name="connsiteY2" fmla="*/ 97543 h 195085"/>
                  <a:gd name="connsiteX3" fmla="*/ 334962 w 334962"/>
                  <a:gd name="connsiteY3" fmla="*/ 195085 h 195085"/>
                  <a:gd name="connsiteX4" fmla="*/ 334962 w 334962"/>
                  <a:gd name="connsiteY4" fmla="*/ 195085 h 195085"/>
                  <a:gd name="connsiteX5" fmla="*/ 0 w 334962"/>
                  <a:gd name="connsiteY5" fmla="*/ 195085 h 195085"/>
                  <a:gd name="connsiteX6" fmla="*/ 0 w 334962"/>
                  <a:gd name="connsiteY6" fmla="*/ 195085 h 195085"/>
                  <a:gd name="connsiteX7" fmla="*/ 0 w 334962"/>
                  <a:gd name="connsiteY7" fmla="*/ 97543 h 195085"/>
                  <a:gd name="connsiteX8" fmla="*/ 97543 w 334962"/>
                  <a:gd name="connsiteY8" fmla="*/ 0 h 195085"/>
                  <a:gd name="connsiteX0" fmla="*/ 334963 w 426403"/>
                  <a:gd name="connsiteY0" fmla="*/ 97543 h 195085"/>
                  <a:gd name="connsiteX1" fmla="*/ 334962 w 426403"/>
                  <a:gd name="connsiteY1" fmla="*/ 195085 h 195085"/>
                  <a:gd name="connsiteX2" fmla="*/ 334962 w 426403"/>
                  <a:gd name="connsiteY2" fmla="*/ 195085 h 195085"/>
                  <a:gd name="connsiteX3" fmla="*/ 0 w 426403"/>
                  <a:gd name="connsiteY3" fmla="*/ 195085 h 195085"/>
                  <a:gd name="connsiteX4" fmla="*/ 0 w 426403"/>
                  <a:gd name="connsiteY4" fmla="*/ 195085 h 195085"/>
                  <a:gd name="connsiteX5" fmla="*/ 0 w 426403"/>
                  <a:gd name="connsiteY5" fmla="*/ 97543 h 195085"/>
                  <a:gd name="connsiteX6" fmla="*/ 97543 w 426403"/>
                  <a:gd name="connsiteY6" fmla="*/ 0 h 195085"/>
                  <a:gd name="connsiteX7" fmla="*/ 237420 w 426403"/>
                  <a:gd name="connsiteY7" fmla="*/ 0 h 195085"/>
                  <a:gd name="connsiteX8" fmla="*/ 426403 w 426403"/>
                  <a:gd name="connsiteY8" fmla="*/ 188983 h 195085"/>
                  <a:gd name="connsiteX0" fmla="*/ 334963 w 334963"/>
                  <a:gd name="connsiteY0" fmla="*/ 97543 h 195085"/>
                  <a:gd name="connsiteX1" fmla="*/ 334962 w 334963"/>
                  <a:gd name="connsiteY1" fmla="*/ 195085 h 195085"/>
                  <a:gd name="connsiteX2" fmla="*/ 334962 w 334963"/>
                  <a:gd name="connsiteY2" fmla="*/ 195085 h 195085"/>
                  <a:gd name="connsiteX3" fmla="*/ 0 w 334963"/>
                  <a:gd name="connsiteY3" fmla="*/ 195085 h 195085"/>
                  <a:gd name="connsiteX4" fmla="*/ 0 w 334963"/>
                  <a:gd name="connsiteY4" fmla="*/ 195085 h 195085"/>
                  <a:gd name="connsiteX5" fmla="*/ 0 w 334963"/>
                  <a:gd name="connsiteY5" fmla="*/ 97543 h 195085"/>
                  <a:gd name="connsiteX6" fmla="*/ 97543 w 334963"/>
                  <a:gd name="connsiteY6" fmla="*/ 0 h 195085"/>
                  <a:gd name="connsiteX7" fmla="*/ 237420 w 334963"/>
                  <a:gd name="connsiteY7" fmla="*/ 0 h 195085"/>
                  <a:gd name="connsiteX0" fmla="*/ 334963 w 334963"/>
                  <a:gd name="connsiteY0" fmla="*/ 97543 h 195085"/>
                  <a:gd name="connsiteX1" fmla="*/ 334962 w 334963"/>
                  <a:gd name="connsiteY1" fmla="*/ 195085 h 195085"/>
                  <a:gd name="connsiteX2" fmla="*/ 334962 w 334963"/>
                  <a:gd name="connsiteY2" fmla="*/ 195085 h 195085"/>
                  <a:gd name="connsiteX3" fmla="*/ 0 w 334963"/>
                  <a:gd name="connsiteY3" fmla="*/ 195085 h 195085"/>
                  <a:gd name="connsiteX4" fmla="*/ 0 w 334963"/>
                  <a:gd name="connsiteY4" fmla="*/ 195085 h 195085"/>
                  <a:gd name="connsiteX5" fmla="*/ 0 w 334963"/>
                  <a:gd name="connsiteY5" fmla="*/ 97543 h 195085"/>
                  <a:gd name="connsiteX6" fmla="*/ 97543 w 334963"/>
                  <a:gd name="connsiteY6" fmla="*/ 0 h 195085"/>
                  <a:gd name="connsiteX0" fmla="*/ 334962 w 334962"/>
                  <a:gd name="connsiteY0" fmla="*/ 195085 h 195085"/>
                  <a:gd name="connsiteX1" fmla="*/ 334962 w 334962"/>
                  <a:gd name="connsiteY1" fmla="*/ 195085 h 195085"/>
                  <a:gd name="connsiteX2" fmla="*/ 0 w 334962"/>
                  <a:gd name="connsiteY2" fmla="*/ 195085 h 195085"/>
                  <a:gd name="connsiteX3" fmla="*/ 0 w 334962"/>
                  <a:gd name="connsiteY3" fmla="*/ 195085 h 195085"/>
                  <a:gd name="connsiteX4" fmla="*/ 0 w 334962"/>
                  <a:gd name="connsiteY4" fmla="*/ 97543 h 195085"/>
                  <a:gd name="connsiteX5" fmla="*/ 97543 w 334962"/>
                  <a:gd name="connsiteY5" fmla="*/ 0 h 195085"/>
                  <a:gd name="connsiteX0" fmla="*/ 334962 w 334962"/>
                  <a:gd name="connsiteY0" fmla="*/ 290333 h 290333"/>
                  <a:gd name="connsiteX1" fmla="*/ 334962 w 334962"/>
                  <a:gd name="connsiteY1" fmla="*/ 290333 h 290333"/>
                  <a:gd name="connsiteX2" fmla="*/ 0 w 334962"/>
                  <a:gd name="connsiteY2" fmla="*/ 290333 h 290333"/>
                  <a:gd name="connsiteX3" fmla="*/ 0 w 334962"/>
                  <a:gd name="connsiteY3" fmla="*/ 290333 h 290333"/>
                  <a:gd name="connsiteX4" fmla="*/ 0 w 334962"/>
                  <a:gd name="connsiteY4" fmla="*/ 192791 h 290333"/>
                  <a:gd name="connsiteX5" fmla="*/ 107068 w 334962"/>
                  <a:gd name="connsiteY5" fmla="*/ 0 h 290333"/>
                  <a:gd name="connsiteX0" fmla="*/ 334962 w 334962"/>
                  <a:gd name="connsiteY0" fmla="*/ 292236 h 292236"/>
                  <a:gd name="connsiteX1" fmla="*/ 334962 w 334962"/>
                  <a:gd name="connsiteY1" fmla="*/ 292236 h 292236"/>
                  <a:gd name="connsiteX2" fmla="*/ 0 w 334962"/>
                  <a:gd name="connsiteY2" fmla="*/ 292236 h 292236"/>
                  <a:gd name="connsiteX3" fmla="*/ 0 w 334962"/>
                  <a:gd name="connsiteY3" fmla="*/ 292236 h 292236"/>
                  <a:gd name="connsiteX4" fmla="*/ 0 w 334962"/>
                  <a:gd name="connsiteY4" fmla="*/ 194694 h 292236"/>
                  <a:gd name="connsiteX5" fmla="*/ 107068 w 334962"/>
                  <a:gd name="connsiteY5" fmla="*/ 0 h 292236"/>
                  <a:gd name="connsiteX0" fmla="*/ 334962 w 334962"/>
                  <a:gd name="connsiteY0" fmla="*/ 294141 h 294141"/>
                  <a:gd name="connsiteX1" fmla="*/ 334962 w 334962"/>
                  <a:gd name="connsiteY1" fmla="*/ 294141 h 294141"/>
                  <a:gd name="connsiteX2" fmla="*/ 0 w 334962"/>
                  <a:gd name="connsiteY2" fmla="*/ 294141 h 294141"/>
                  <a:gd name="connsiteX3" fmla="*/ 0 w 334962"/>
                  <a:gd name="connsiteY3" fmla="*/ 294141 h 294141"/>
                  <a:gd name="connsiteX4" fmla="*/ 0 w 334962"/>
                  <a:gd name="connsiteY4" fmla="*/ 196599 h 294141"/>
                  <a:gd name="connsiteX5" fmla="*/ 107068 w 334962"/>
                  <a:gd name="connsiteY5" fmla="*/ 0 h 294141"/>
                  <a:gd name="connsiteX0" fmla="*/ 334962 w 334962"/>
                  <a:gd name="connsiteY0" fmla="*/ 294141 h 366534"/>
                  <a:gd name="connsiteX1" fmla="*/ 233997 w 334962"/>
                  <a:gd name="connsiteY1" fmla="*/ 366534 h 366534"/>
                  <a:gd name="connsiteX2" fmla="*/ 0 w 334962"/>
                  <a:gd name="connsiteY2" fmla="*/ 294141 h 366534"/>
                  <a:gd name="connsiteX3" fmla="*/ 0 w 334962"/>
                  <a:gd name="connsiteY3" fmla="*/ 294141 h 366534"/>
                  <a:gd name="connsiteX4" fmla="*/ 0 w 334962"/>
                  <a:gd name="connsiteY4" fmla="*/ 196599 h 366534"/>
                  <a:gd name="connsiteX5" fmla="*/ 107068 w 334962"/>
                  <a:gd name="connsiteY5" fmla="*/ 0 h 366534"/>
                  <a:gd name="connsiteX0" fmla="*/ 334962 w 334962"/>
                  <a:gd name="connsiteY0" fmla="*/ 294141 h 294141"/>
                  <a:gd name="connsiteX1" fmla="*/ 0 w 334962"/>
                  <a:gd name="connsiteY1" fmla="*/ 294141 h 294141"/>
                  <a:gd name="connsiteX2" fmla="*/ 0 w 334962"/>
                  <a:gd name="connsiteY2" fmla="*/ 294141 h 294141"/>
                  <a:gd name="connsiteX3" fmla="*/ 0 w 334962"/>
                  <a:gd name="connsiteY3" fmla="*/ 196599 h 294141"/>
                  <a:gd name="connsiteX4" fmla="*/ 107068 w 334962"/>
                  <a:gd name="connsiteY4" fmla="*/ 0 h 294141"/>
                  <a:gd name="connsiteX0" fmla="*/ 98742 w 107068"/>
                  <a:gd name="connsiteY0" fmla="*/ 294144 h 294144"/>
                  <a:gd name="connsiteX1" fmla="*/ 0 w 107068"/>
                  <a:gd name="connsiteY1" fmla="*/ 294141 h 294144"/>
                  <a:gd name="connsiteX2" fmla="*/ 0 w 107068"/>
                  <a:gd name="connsiteY2" fmla="*/ 294141 h 294144"/>
                  <a:gd name="connsiteX3" fmla="*/ 0 w 107068"/>
                  <a:gd name="connsiteY3" fmla="*/ 196599 h 294144"/>
                  <a:gd name="connsiteX4" fmla="*/ 107068 w 107068"/>
                  <a:gd name="connsiteY4" fmla="*/ 0 h 294144"/>
                  <a:gd name="connsiteX0" fmla="*/ 106362 w 114688"/>
                  <a:gd name="connsiteY0" fmla="*/ 294144 h 294144"/>
                  <a:gd name="connsiteX1" fmla="*/ 7620 w 114688"/>
                  <a:gd name="connsiteY1" fmla="*/ 294141 h 294144"/>
                  <a:gd name="connsiteX2" fmla="*/ 7620 w 114688"/>
                  <a:gd name="connsiteY2" fmla="*/ 294141 h 294144"/>
                  <a:gd name="connsiteX3" fmla="*/ 0 w 114688"/>
                  <a:gd name="connsiteY3" fmla="*/ 145164 h 294144"/>
                  <a:gd name="connsiteX4" fmla="*/ 114688 w 114688"/>
                  <a:gd name="connsiteY4" fmla="*/ 0 h 294144"/>
                  <a:gd name="connsiteX0" fmla="*/ 106362 w 122308"/>
                  <a:gd name="connsiteY0" fmla="*/ 296049 h 296049"/>
                  <a:gd name="connsiteX1" fmla="*/ 7620 w 122308"/>
                  <a:gd name="connsiteY1" fmla="*/ 296046 h 296049"/>
                  <a:gd name="connsiteX2" fmla="*/ 7620 w 122308"/>
                  <a:gd name="connsiteY2" fmla="*/ 296046 h 296049"/>
                  <a:gd name="connsiteX3" fmla="*/ 0 w 122308"/>
                  <a:gd name="connsiteY3" fmla="*/ 147069 h 296049"/>
                  <a:gd name="connsiteX4" fmla="*/ 122308 w 122308"/>
                  <a:gd name="connsiteY4" fmla="*/ 0 h 296049"/>
                  <a:gd name="connsiteX0" fmla="*/ 106362 w 122308"/>
                  <a:gd name="connsiteY0" fmla="*/ 296049 h 296049"/>
                  <a:gd name="connsiteX1" fmla="*/ 7620 w 122308"/>
                  <a:gd name="connsiteY1" fmla="*/ 296046 h 296049"/>
                  <a:gd name="connsiteX2" fmla="*/ 7620 w 122308"/>
                  <a:gd name="connsiteY2" fmla="*/ 296046 h 296049"/>
                  <a:gd name="connsiteX3" fmla="*/ 0 w 122308"/>
                  <a:gd name="connsiteY3" fmla="*/ 147069 h 296049"/>
                  <a:gd name="connsiteX4" fmla="*/ 122308 w 122308"/>
                  <a:gd name="connsiteY4" fmla="*/ 0 h 296049"/>
                  <a:gd name="connsiteX0" fmla="*/ 123508 w 139454"/>
                  <a:gd name="connsiteY0" fmla="*/ 296049 h 296049"/>
                  <a:gd name="connsiteX1" fmla="*/ 24766 w 139454"/>
                  <a:gd name="connsiteY1" fmla="*/ 296046 h 296049"/>
                  <a:gd name="connsiteX2" fmla="*/ 0 w 139454"/>
                  <a:gd name="connsiteY2" fmla="*/ 294141 h 296049"/>
                  <a:gd name="connsiteX3" fmla="*/ 17146 w 139454"/>
                  <a:gd name="connsiteY3" fmla="*/ 147069 h 296049"/>
                  <a:gd name="connsiteX4" fmla="*/ 139454 w 139454"/>
                  <a:gd name="connsiteY4" fmla="*/ 0 h 296049"/>
                  <a:gd name="connsiteX0" fmla="*/ 123508 w 139454"/>
                  <a:gd name="connsiteY0" fmla="*/ 296049 h 296049"/>
                  <a:gd name="connsiteX1" fmla="*/ 24766 w 139454"/>
                  <a:gd name="connsiteY1" fmla="*/ 296046 h 296049"/>
                  <a:gd name="connsiteX2" fmla="*/ 0 w 139454"/>
                  <a:gd name="connsiteY2" fmla="*/ 294141 h 296049"/>
                  <a:gd name="connsiteX3" fmla="*/ 9526 w 139454"/>
                  <a:gd name="connsiteY3" fmla="*/ 150882 h 296049"/>
                  <a:gd name="connsiteX4" fmla="*/ 139454 w 139454"/>
                  <a:gd name="connsiteY4" fmla="*/ 0 h 296049"/>
                  <a:gd name="connsiteX0" fmla="*/ 123508 w 139454"/>
                  <a:gd name="connsiteY0" fmla="*/ 296049 h 296049"/>
                  <a:gd name="connsiteX1" fmla="*/ 24766 w 139454"/>
                  <a:gd name="connsiteY1" fmla="*/ 296046 h 296049"/>
                  <a:gd name="connsiteX2" fmla="*/ 0 w 139454"/>
                  <a:gd name="connsiteY2" fmla="*/ 294141 h 296049"/>
                  <a:gd name="connsiteX3" fmla="*/ 9526 w 139454"/>
                  <a:gd name="connsiteY3" fmla="*/ 150882 h 296049"/>
                  <a:gd name="connsiteX4" fmla="*/ 139454 w 139454"/>
                  <a:gd name="connsiteY4" fmla="*/ 0 h 296049"/>
                  <a:gd name="connsiteX0" fmla="*/ 123508 w 139454"/>
                  <a:gd name="connsiteY0" fmla="*/ 296049 h 296049"/>
                  <a:gd name="connsiteX1" fmla="*/ 24766 w 139454"/>
                  <a:gd name="connsiteY1" fmla="*/ 296046 h 296049"/>
                  <a:gd name="connsiteX2" fmla="*/ 0 w 139454"/>
                  <a:gd name="connsiteY2" fmla="*/ 294141 h 296049"/>
                  <a:gd name="connsiteX3" fmla="*/ 9526 w 139454"/>
                  <a:gd name="connsiteY3" fmla="*/ 150882 h 296049"/>
                  <a:gd name="connsiteX4" fmla="*/ 139454 w 139454"/>
                  <a:gd name="connsiteY4" fmla="*/ 0 h 296049"/>
                  <a:gd name="connsiteX0" fmla="*/ 123521 w 139467"/>
                  <a:gd name="connsiteY0" fmla="*/ 296049 h 296049"/>
                  <a:gd name="connsiteX1" fmla="*/ 24779 w 139467"/>
                  <a:gd name="connsiteY1" fmla="*/ 296046 h 296049"/>
                  <a:gd name="connsiteX2" fmla="*/ 13 w 139467"/>
                  <a:gd name="connsiteY2" fmla="*/ 294141 h 296049"/>
                  <a:gd name="connsiteX3" fmla="*/ 7634 w 139467"/>
                  <a:gd name="connsiteY3" fmla="*/ 131835 h 296049"/>
                  <a:gd name="connsiteX4" fmla="*/ 139467 w 139467"/>
                  <a:gd name="connsiteY4" fmla="*/ 0 h 296049"/>
                  <a:gd name="connsiteX0" fmla="*/ 123521 w 139467"/>
                  <a:gd name="connsiteY0" fmla="*/ 296049 h 296049"/>
                  <a:gd name="connsiteX1" fmla="*/ 13 w 139467"/>
                  <a:gd name="connsiteY1" fmla="*/ 294141 h 296049"/>
                  <a:gd name="connsiteX2" fmla="*/ 7634 w 139467"/>
                  <a:gd name="connsiteY2" fmla="*/ 131835 h 296049"/>
                  <a:gd name="connsiteX3" fmla="*/ 139467 w 139467"/>
                  <a:gd name="connsiteY3" fmla="*/ 0 h 296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9467" h="296049">
                    <a:moveTo>
                      <a:pt x="123521" y="296049"/>
                    </a:moveTo>
                    <a:lnTo>
                      <a:pt x="13" y="294141"/>
                    </a:lnTo>
                    <a:cubicBezTo>
                      <a:pt x="3188" y="246388"/>
                      <a:pt x="-5701" y="185704"/>
                      <a:pt x="7634" y="131835"/>
                    </a:cubicBezTo>
                    <a:cubicBezTo>
                      <a:pt x="20969" y="77966"/>
                      <a:pt x="74165" y="9528"/>
                      <a:pt x="139467" y="0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1" name="片側の 2 つの角を丸めた四角形 1280"/>
              <p:cNvSpPr/>
              <p:nvPr/>
            </p:nvSpPr>
            <p:spPr>
              <a:xfrm rot="16200000">
                <a:off x="8207172" y="5910404"/>
                <a:ext cx="334962" cy="17719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2" name="片側の 2 つの角を丸めた四角形 1281"/>
              <p:cNvSpPr/>
              <p:nvPr/>
            </p:nvSpPr>
            <p:spPr>
              <a:xfrm rot="16200000">
                <a:off x="8253239" y="5930227"/>
                <a:ext cx="284736" cy="13529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3" name="角丸四角形 1282"/>
              <p:cNvSpPr/>
              <p:nvPr/>
            </p:nvSpPr>
            <p:spPr>
              <a:xfrm rot="484950">
                <a:off x="8407296" y="5748447"/>
                <a:ext cx="67647" cy="171058"/>
              </a:xfrm>
              <a:prstGeom prst="roundRect">
                <a:avLst>
                  <a:gd name="adj" fmla="val 50000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84" name="グループ化 1283"/>
              <p:cNvGrpSpPr/>
              <p:nvPr/>
            </p:nvGrpSpPr>
            <p:grpSpPr>
              <a:xfrm flipH="1">
                <a:off x="9163512" y="5581308"/>
                <a:ext cx="354188" cy="585177"/>
                <a:chOff x="9035776" y="5581308"/>
                <a:chExt cx="354188" cy="585177"/>
              </a:xfrm>
            </p:grpSpPr>
            <p:sp>
              <p:nvSpPr>
                <p:cNvPr id="1307" name="角丸四角形 28"/>
                <p:cNvSpPr/>
                <p:nvPr/>
              </p:nvSpPr>
              <p:spPr>
                <a:xfrm rot="1618452">
                  <a:off x="9079293" y="5581308"/>
                  <a:ext cx="290601" cy="573428"/>
                </a:xfrm>
                <a:custGeom>
                  <a:avLst/>
                  <a:gdLst>
                    <a:gd name="connsiteX0" fmla="*/ 0 w 281145"/>
                    <a:gd name="connsiteY0" fmla="*/ 140573 h 919789"/>
                    <a:gd name="connsiteX1" fmla="*/ 140573 w 281145"/>
                    <a:gd name="connsiteY1" fmla="*/ 0 h 919789"/>
                    <a:gd name="connsiteX2" fmla="*/ 140573 w 281145"/>
                    <a:gd name="connsiteY2" fmla="*/ 0 h 919789"/>
                    <a:gd name="connsiteX3" fmla="*/ 281146 w 281145"/>
                    <a:gd name="connsiteY3" fmla="*/ 140573 h 919789"/>
                    <a:gd name="connsiteX4" fmla="*/ 281145 w 281145"/>
                    <a:gd name="connsiteY4" fmla="*/ 779217 h 919789"/>
                    <a:gd name="connsiteX5" fmla="*/ 140572 w 281145"/>
                    <a:gd name="connsiteY5" fmla="*/ 919790 h 919789"/>
                    <a:gd name="connsiteX6" fmla="*/ 140573 w 281145"/>
                    <a:gd name="connsiteY6" fmla="*/ 919789 h 919789"/>
                    <a:gd name="connsiteX7" fmla="*/ 0 w 281145"/>
                    <a:gd name="connsiteY7" fmla="*/ 779216 h 919789"/>
                    <a:gd name="connsiteX8" fmla="*/ 0 w 281145"/>
                    <a:gd name="connsiteY8" fmla="*/ 140573 h 919789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140573 w 281146"/>
                    <a:gd name="connsiteY7" fmla="*/ 0 h 919790"/>
                    <a:gd name="connsiteX8" fmla="*/ 232013 w 281146"/>
                    <a:gd name="connsiteY8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232013 w 281146"/>
                    <a:gd name="connsiteY7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0573 w 281146"/>
                    <a:gd name="connsiteY3" fmla="*/ 779216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3173 w 281146"/>
                    <a:gd name="connsiteY3" fmla="*/ 741879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317649"/>
                    <a:gd name="connsiteY0" fmla="*/ 0 h 741879"/>
                    <a:gd name="connsiteX1" fmla="*/ 281145 w 317649"/>
                    <a:gd name="connsiteY1" fmla="*/ 638644 h 741879"/>
                    <a:gd name="connsiteX2" fmla="*/ 283704 w 317649"/>
                    <a:gd name="connsiteY2" fmla="*/ 736501 h 741879"/>
                    <a:gd name="connsiteX3" fmla="*/ 143173 w 317649"/>
                    <a:gd name="connsiteY3" fmla="*/ 741879 h 741879"/>
                    <a:gd name="connsiteX4" fmla="*/ 0 w 317649"/>
                    <a:gd name="connsiteY4" fmla="*/ 638643 h 741879"/>
                    <a:gd name="connsiteX5" fmla="*/ 0 w 317649"/>
                    <a:gd name="connsiteY5" fmla="*/ 0 h 741879"/>
                    <a:gd name="connsiteX0" fmla="*/ 281146 w 283704"/>
                    <a:gd name="connsiteY0" fmla="*/ 0 h 741879"/>
                    <a:gd name="connsiteX1" fmla="*/ 281145 w 283704"/>
                    <a:gd name="connsiteY1" fmla="*/ 638644 h 741879"/>
                    <a:gd name="connsiteX2" fmla="*/ 283704 w 283704"/>
                    <a:gd name="connsiteY2" fmla="*/ 736501 h 741879"/>
                    <a:gd name="connsiteX3" fmla="*/ 143173 w 283704"/>
                    <a:gd name="connsiteY3" fmla="*/ 741879 h 741879"/>
                    <a:gd name="connsiteX4" fmla="*/ 0 w 283704"/>
                    <a:gd name="connsiteY4" fmla="*/ 638643 h 741879"/>
                    <a:gd name="connsiteX5" fmla="*/ 0 w 283704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91365"/>
                    <a:gd name="connsiteY0" fmla="*/ 0 h 743136"/>
                    <a:gd name="connsiteX1" fmla="*/ 281145 w 291365"/>
                    <a:gd name="connsiteY1" fmla="*/ 638644 h 743136"/>
                    <a:gd name="connsiteX2" fmla="*/ 143173 w 291365"/>
                    <a:gd name="connsiteY2" fmla="*/ 741879 h 743136"/>
                    <a:gd name="connsiteX3" fmla="*/ 0 w 291365"/>
                    <a:gd name="connsiteY3" fmla="*/ 638643 h 743136"/>
                    <a:gd name="connsiteX4" fmla="*/ 0 w 291365"/>
                    <a:gd name="connsiteY4" fmla="*/ 0 h 743136"/>
                    <a:gd name="connsiteX0" fmla="*/ 281146 w 291365"/>
                    <a:gd name="connsiteY0" fmla="*/ 0 h 741879"/>
                    <a:gd name="connsiteX1" fmla="*/ 281145 w 291365"/>
                    <a:gd name="connsiteY1" fmla="*/ 638644 h 741879"/>
                    <a:gd name="connsiteX2" fmla="*/ 143173 w 291365"/>
                    <a:gd name="connsiteY2" fmla="*/ 741879 h 741879"/>
                    <a:gd name="connsiteX3" fmla="*/ 0 w 291365"/>
                    <a:gd name="connsiteY3" fmla="*/ 638643 h 741879"/>
                    <a:gd name="connsiteX4" fmla="*/ 0 w 291365"/>
                    <a:gd name="connsiteY4" fmla="*/ 0 h 741879"/>
                    <a:gd name="connsiteX0" fmla="*/ 281146 w 294793"/>
                    <a:gd name="connsiteY0" fmla="*/ 0 h 741879"/>
                    <a:gd name="connsiteX1" fmla="*/ 285616 w 294793"/>
                    <a:gd name="connsiteY1" fmla="*/ 600951 h 741879"/>
                    <a:gd name="connsiteX2" fmla="*/ 143173 w 294793"/>
                    <a:gd name="connsiteY2" fmla="*/ 741879 h 741879"/>
                    <a:gd name="connsiteX3" fmla="*/ 0 w 294793"/>
                    <a:gd name="connsiteY3" fmla="*/ 638643 h 741879"/>
                    <a:gd name="connsiteX4" fmla="*/ 0 w 294793"/>
                    <a:gd name="connsiteY4" fmla="*/ 0 h 741879"/>
                    <a:gd name="connsiteX0" fmla="*/ 281146 w 289271"/>
                    <a:gd name="connsiteY0" fmla="*/ 0 h 741879"/>
                    <a:gd name="connsiteX1" fmla="*/ 285616 w 289271"/>
                    <a:gd name="connsiteY1" fmla="*/ 600951 h 741879"/>
                    <a:gd name="connsiteX2" fmla="*/ 143173 w 289271"/>
                    <a:gd name="connsiteY2" fmla="*/ 741879 h 741879"/>
                    <a:gd name="connsiteX3" fmla="*/ 0 w 289271"/>
                    <a:gd name="connsiteY3" fmla="*/ 638643 h 741879"/>
                    <a:gd name="connsiteX4" fmla="*/ 0 w 289271"/>
                    <a:gd name="connsiteY4" fmla="*/ 0 h 741879"/>
                    <a:gd name="connsiteX0" fmla="*/ 281146 w 287826"/>
                    <a:gd name="connsiteY0" fmla="*/ 0 h 741879"/>
                    <a:gd name="connsiteX1" fmla="*/ 283854 w 287826"/>
                    <a:gd name="connsiteY1" fmla="*/ 550869 h 741879"/>
                    <a:gd name="connsiteX2" fmla="*/ 143173 w 287826"/>
                    <a:gd name="connsiteY2" fmla="*/ 741879 h 741879"/>
                    <a:gd name="connsiteX3" fmla="*/ 0 w 287826"/>
                    <a:gd name="connsiteY3" fmla="*/ 638643 h 741879"/>
                    <a:gd name="connsiteX4" fmla="*/ 0 w 287826"/>
                    <a:gd name="connsiteY4" fmla="*/ 0 h 741879"/>
                    <a:gd name="connsiteX0" fmla="*/ 284072 w 294347"/>
                    <a:gd name="connsiteY0" fmla="*/ 118449 h 741879"/>
                    <a:gd name="connsiteX1" fmla="*/ 283854 w 294347"/>
                    <a:gd name="connsiteY1" fmla="*/ 550869 h 741879"/>
                    <a:gd name="connsiteX2" fmla="*/ 143173 w 294347"/>
                    <a:gd name="connsiteY2" fmla="*/ 741879 h 741879"/>
                    <a:gd name="connsiteX3" fmla="*/ 0 w 294347"/>
                    <a:gd name="connsiteY3" fmla="*/ 638643 h 741879"/>
                    <a:gd name="connsiteX4" fmla="*/ 0 w 294347"/>
                    <a:gd name="connsiteY4" fmla="*/ 0 h 741879"/>
                    <a:gd name="connsiteX0" fmla="*/ 284072 w 284072"/>
                    <a:gd name="connsiteY0" fmla="*/ 118449 h 741879"/>
                    <a:gd name="connsiteX1" fmla="*/ 283854 w 284072"/>
                    <a:gd name="connsiteY1" fmla="*/ 550869 h 741879"/>
                    <a:gd name="connsiteX2" fmla="*/ 143173 w 284072"/>
                    <a:gd name="connsiteY2" fmla="*/ 741879 h 741879"/>
                    <a:gd name="connsiteX3" fmla="*/ 0 w 284072"/>
                    <a:gd name="connsiteY3" fmla="*/ 638643 h 741879"/>
                    <a:gd name="connsiteX4" fmla="*/ 0 w 284072"/>
                    <a:gd name="connsiteY4" fmla="*/ 0 h 741879"/>
                    <a:gd name="connsiteX0" fmla="*/ 292815 w 292815"/>
                    <a:gd name="connsiteY0" fmla="*/ 118449 h 741879"/>
                    <a:gd name="connsiteX1" fmla="*/ 292597 w 292815"/>
                    <a:gd name="connsiteY1" fmla="*/ 550869 h 741879"/>
                    <a:gd name="connsiteX2" fmla="*/ 151916 w 292815"/>
                    <a:gd name="connsiteY2" fmla="*/ 741879 h 741879"/>
                    <a:gd name="connsiteX3" fmla="*/ 0 w 292815"/>
                    <a:gd name="connsiteY3" fmla="*/ 572026 h 741879"/>
                    <a:gd name="connsiteX4" fmla="*/ 8743 w 292815"/>
                    <a:gd name="connsiteY4" fmla="*/ 0 h 741879"/>
                    <a:gd name="connsiteX0" fmla="*/ 294388 w 294388"/>
                    <a:gd name="connsiteY0" fmla="*/ 85769 h 709199"/>
                    <a:gd name="connsiteX1" fmla="*/ 294170 w 294388"/>
                    <a:gd name="connsiteY1" fmla="*/ 518189 h 709199"/>
                    <a:gd name="connsiteX2" fmla="*/ 153489 w 294388"/>
                    <a:gd name="connsiteY2" fmla="*/ 709199 h 709199"/>
                    <a:gd name="connsiteX3" fmla="*/ 1573 w 294388"/>
                    <a:gd name="connsiteY3" fmla="*/ 539346 h 709199"/>
                    <a:gd name="connsiteX4" fmla="*/ 0 w 294388"/>
                    <a:gd name="connsiteY4" fmla="*/ 1 h 709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4388" h="709199">
                      <a:moveTo>
                        <a:pt x="294388" y="85769"/>
                      </a:moveTo>
                      <a:cubicBezTo>
                        <a:pt x="294315" y="229909"/>
                        <a:pt x="294243" y="374049"/>
                        <a:pt x="294170" y="518189"/>
                      </a:cubicBezTo>
                      <a:cubicBezTo>
                        <a:pt x="270687" y="622094"/>
                        <a:pt x="263529" y="704947"/>
                        <a:pt x="153489" y="709199"/>
                      </a:cubicBezTo>
                      <a:cubicBezTo>
                        <a:pt x="75853" y="709199"/>
                        <a:pt x="1573" y="616982"/>
                        <a:pt x="1573" y="539346"/>
                      </a:cubicBezTo>
                      <a:cubicBezTo>
                        <a:pt x="1049" y="359564"/>
                        <a:pt x="524" y="179783"/>
                        <a:pt x="0" y="1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8" name="片側の 2 つの角を丸めた四角形 272"/>
                <p:cNvSpPr/>
                <p:nvPr/>
              </p:nvSpPr>
              <p:spPr>
                <a:xfrm rot="16200000">
                  <a:off x="9126139" y="5960798"/>
                  <a:ext cx="115324" cy="296049"/>
                </a:xfrm>
                <a:custGeom>
                  <a:avLst/>
                  <a:gdLst>
                    <a:gd name="connsiteX0" fmla="*/ 97543 w 334962"/>
                    <a:gd name="connsiteY0" fmla="*/ 0 h 195085"/>
                    <a:gd name="connsiteX1" fmla="*/ 237420 w 334962"/>
                    <a:gd name="connsiteY1" fmla="*/ 0 h 195085"/>
                    <a:gd name="connsiteX2" fmla="*/ 334963 w 334962"/>
                    <a:gd name="connsiteY2" fmla="*/ 97543 h 195085"/>
                    <a:gd name="connsiteX3" fmla="*/ 334962 w 334962"/>
                    <a:gd name="connsiteY3" fmla="*/ 195085 h 195085"/>
                    <a:gd name="connsiteX4" fmla="*/ 334962 w 334962"/>
                    <a:gd name="connsiteY4" fmla="*/ 195085 h 195085"/>
                    <a:gd name="connsiteX5" fmla="*/ 0 w 334962"/>
                    <a:gd name="connsiteY5" fmla="*/ 195085 h 195085"/>
                    <a:gd name="connsiteX6" fmla="*/ 0 w 334962"/>
                    <a:gd name="connsiteY6" fmla="*/ 195085 h 195085"/>
                    <a:gd name="connsiteX7" fmla="*/ 0 w 334962"/>
                    <a:gd name="connsiteY7" fmla="*/ 97543 h 195085"/>
                    <a:gd name="connsiteX8" fmla="*/ 97543 w 334962"/>
                    <a:gd name="connsiteY8" fmla="*/ 0 h 195085"/>
                    <a:gd name="connsiteX0" fmla="*/ 334963 w 426403"/>
                    <a:gd name="connsiteY0" fmla="*/ 97543 h 195085"/>
                    <a:gd name="connsiteX1" fmla="*/ 334962 w 426403"/>
                    <a:gd name="connsiteY1" fmla="*/ 195085 h 195085"/>
                    <a:gd name="connsiteX2" fmla="*/ 334962 w 426403"/>
                    <a:gd name="connsiteY2" fmla="*/ 195085 h 195085"/>
                    <a:gd name="connsiteX3" fmla="*/ 0 w 426403"/>
                    <a:gd name="connsiteY3" fmla="*/ 195085 h 195085"/>
                    <a:gd name="connsiteX4" fmla="*/ 0 w 426403"/>
                    <a:gd name="connsiteY4" fmla="*/ 195085 h 195085"/>
                    <a:gd name="connsiteX5" fmla="*/ 0 w 426403"/>
                    <a:gd name="connsiteY5" fmla="*/ 97543 h 195085"/>
                    <a:gd name="connsiteX6" fmla="*/ 97543 w 426403"/>
                    <a:gd name="connsiteY6" fmla="*/ 0 h 195085"/>
                    <a:gd name="connsiteX7" fmla="*/ 237420 w 426403"/>
                    <a:gd name="connsiteY7" fmla="*/ 0 h 195085"/>
                    <a:gd name="connsiteX8" fmla="*/ 426403 w 426403"/>
                    <a:gd name="connsiteY8" fmla="*/ 188983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7" fmla="*/ 237420 w 334963"/>
                    <a:gd name="connsiteY7" fmla="*/ 0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0" fmla="*/ 334962 w 334962"/>
                    <a:gd name="connsiteY0" fmla="*/ 195085 h 195085"/>
                    <a:gd name="connsiteX1" fmla="*/ 334962 w 334962"/>
                    <a:gd name="connsiteY1" fmla="*/ 195085 h 195085"/>
                    <a:gd name="connsiteX2" fmla="*/ 0 w 334962"/>
                    <a:gd name="connsiteY2" fmla="*/ 195085 h 195085"/>
                    <a:gd name="connsiteX3" fmla="*/ 0 w 334962"/>
                    <a:gd name="connsiteY3" fmla="*/ 195085 h 195085"/>
                    <a:gd name="connsiteX4" fmla="*/ 0 w 334962"/>
                    <a:gd name="connsiteY4" fmla="*/ 97543 h 195085"/>
                    <a:gd name="connsiteX5" fmla="*/ 97543 w 334962"/>
                    <a:gd name="connsiteY5" fmla="*/ 0 h 195085"/>
                    <a:gd name="connsiteX0" fmla="*/ 334962 w 334962"/>
                    <a:gd name="connsiteY0" fmla="*/ 290333 h 290333"/>
                    <a:gd name="connsiteX1" fmla="*/ 334962 w 334962"/>
                    <a:gd name="connsiteY1" fmla="*/ 290333 h 290333"/>
                    <a:gd name="connsiteX2" fmla="*/ 0 w 334962"/>
                    <a:gd name="connsiteY2" fmla="*/ 290333 h 290333"/>
                    <a:gd name="connsiteX3" fmla="*/ 0 w 334962"/>
                    <a:gd name="connsiteY3" fmla="*/ 290333 h 290333"/>
                    <a:gd name="connsiteX4" fmla="*/ 0 w 334962"/>
                    <a:gd name="connsiteY4" fmla="*/ 192791 h 290333"/>
                    <a:gd name="connsiteX5" fmla="*/ 107068 w 334962"/>
                    <a:gd name="connsiteY5" fmla="*/ 0 h 290333"/>
                    <a:gd name="connsiteX0" fmla="*/ 334962 w 334962"/>
                    <a:gd name="connsiteY0" fmla="*/ 292236 h 292236"/>
                    <a:gd name="connsiteX1" fmla="*/ 334962 w 334962"/>
                    <a:gd name="connsiteY1" fmla="*/ 292236 h 292236"/>
                    <a:gd name="connsiteX2" fmla="*/ 0 w 334962"/>
                    <a:gd name="connsiteY2" fmla="*/ 292236 h 292236"/>
                    <a:gd name="connsiteX3" fmla="*/ 0 w 334962"/>
                    <a:gd name="connsiteY3" fmla="*/ 292236 h 292236"/>
                    <a:gd name="connsiteX4" fmla="*/ 0 w 334962"/>
                    <a:gd name="connsiteY4" fmla="*/ 194694 h 292236"/>
                    <a:gd name="connsiteX5" fmla="*/ 107068 w 334962"/>
                    <a:gd name="connsiteY5" fmla="*/ 0 h 292236"/>
                    <a:gd name="connsiteX0" fmla="*/ 334962 w 334962"/>
                    <a:gd name="connsiteY0" fmla="*/ 294141 h 294141"/>
                    <a:gd name="connsiteX1" fmla="*/ 334962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294141 h 294141"/>
                    <a:gd name="connsiteX4" fmla="*/ 0 w 334962"/>
                    <a:gd name="connsiteY4" fmla="*/ 196599 h 294141"/>
                    <a:gd name="connsiteX5" fmla="*/ 107068 w 334962"/>
                    <a:gd name="connsiteY5" fmla="*/ 0 h 294141"/>
                    <a:gd name="connsiteX0" fmla="*/ 334962 w 334962"/>
                    <a:gd name="connsiteY0" fmla="*/ 294141 h 366534"/>
                    <a:gd name="connsiteX1" fmla="*/ 233997 w 334962"/>
                    <a:gd name="connsiteY1" fmla="*/ 366534 h 366534"/>
                    <a:gd name="connsiteX2" fmla="*/ 0 w 334962"/>
                    <a:gd name="connsiteY2" fmla="*/ 294141 h 366534"/>
                    <a:gd name="connsiteX3" fmla="*/ 0 w 334962"/>
                    <a:gd name="connsiteY3" fmla="*/ 294141 h 366534"/>
                    <a:gd name="connsiteX4" fmla="*/ 0 w 334962"/>
                    <a:gd name="connsiteY4" fmla="*/ 196599 h 366534"/>
                    <a:gd name="connsiteX5" fmla="*/ 107068 w 334962"/>
                    <a:gd name="connsiteY5" fmla="*/ 0 h 366534"/>
                    <a:gd name="connsiteX0" fmla="*/ 334962 w 334962"/>
                    <a:gd name="connsiteY0" fmla="*/ 294141 h 294141"/>
                    <a:gd name="connsiteX1" fmla="*/ 0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196599 h 294141"/>
                    <a:gd name="connsiteX4" fmla="*/ 107068 w 334962"/>
                    <a:gd name="connsiteY4" fmla="*/ 0 h 294141"/>
                    <a:gd name="connsiteX0" fmla="*/ 98742 w 107068"/>
                    <a:gd name="connsiteY0" fmla="*/ 294144 h 294144"/>
                    <a:gd name="connsiteX1" fmla="*/ 0 w 107068"/>
                    <a:gd name="connsiteY1" fmla="*/ 294141 h 294144"/>
                    <a:gd name="connsiteX2" fmla="*/ 0 w 107068"/>
                    <a:gd name="connsiteY2" fmla="*/ 294141 h 294144"/>
                    <a:gd name="connsiteX3" fmla="*/ 0 w 107068"/>
                    <a:gd name="connsiteY3" fmla="*/ 196599 h 294144"/>
                    <a:gd name="connsiteX4" fmla="*/ 107068 w 107068"/>
                    <a:gd name="connsiteY4" fmla="*/ 0 h 294144"/>
                    <a:gd name="connsiteX0" fmla="*/ 106362 w 114688"/>
                    <a:gd name="connsiteY0" fmla="*/ 294144 h 294144"/>
                    <a:gd name="connsiteX1" fmla="*/ 7620 w 114688"/>
                    <a:gd name="connsiteY1" fmla="*/ 294141 h 294144"/>
                    <a:gd name="connsiteX2" fmla="*/ 7620 w 114688"/>
                    <a:gd name="connsiteY2" fmla="*/ 294141 h 294144"/>
                    <a:gd name="connsiteX3" fmla="*/ 0 w 114688"/>
                    <a:gd name="connsiteY3" fmla="*/ 145164 h 294144"/>
                    <a:gd name="connsiteX4" fmla="*/ 114688 w 114688"/>
                    <a:gd name="connsiteY4" fmla="*/ 0 h 294144"/>
                    <a:gd name="connsiteX0" fmla="*/ 106362 w 122308"/>
                    <a:gd name="connsiteY0" fmla="*/ 296049 h 296049"/>
                    <a:gd name="connsiteX1" fmla="*/ 7620 w 122308"/>
                    <a:gd name="connsiteY1" fmla="*/ 296046 h 296049"/>
                    <a:gd name="connsiteX2" fmla="*/ 7620 w 122308"/>
                    <a:gd name="connsiteY2" fmla="*/ 296046 h 296049"/>
                    <a:gd name="connsiteX3" fmla="*/ 0 w 122308"/>
                    <a:gd name="connsiteY3" fmla="*/ 147069 h 296049"/>
                    <a:gd name="connsiteX4" fmla="*/ 122308 w 122308"/>
                    <a:gd name="connsiteY4" fmla="*/ 0 h 296049"/>
                    <a:gd name="connsiteX0" fmla="*/ 106362 w 122308"/>
                    <a:gd name="connsiteY0" fmla="*/ 296049 h 296049"/>
                    <a:gd name="connsiteX1" fmla="*/ 7620 w 122308"/>
                    <a:gd name="connsiteY1" fmla="*/ 296046 h 296049"/>
                    <a:gd name="connsiteX2" fmla="*/ 7620 w 122308"/>
                    <a:gd name="connsiteY2" fmla="*/ 296046 h 296049"/>
                    <a:gd name="connsiteX3" fmla="*/ 0 w 122308"/>
                    <a:gd name="connsiteY3" fmla="*/ 147069 h 296049"/>
                    <a:gd name="connsiteX4" fmla="*/ 122308 w 122308"/>
                    <a:gd name="connsiteY4" fmla="*/ 0 h 296049"/>
                    <a:gd name="connsiteX0" fmla="*/ 123508 w 139454"/>
                    <a:gd name="connsiteY0" fmla="*/ 296049 h 296049"/>
                    <a:gd name="connsiteX1" fmla="*/ 24766 w 139454"/>
                    <a:gd name="connsiteY1" fmla="*/ 296046 h 296049"/>
                    <a:gd name="connsiteX2" fmla="*/ 0 w 139454"/>
                    <a:gd name="connsiteY2" fmla="*/ 294141 h 296049"/>
                    <a:gd name="connsiteX3" fmla="*/ 17146 w 139454"/>
                    <a:gd name="connsiteY3" fmla="*/ 147069 h 296049"/>
                    <a:gd name="connsiteX4" fmla="*/ 139454 w 139454"/>
                    <a:gd name="connsiteY4" fmla="*/ 0 h 296049"/>
                    <a:gd name="connsiteX0" fmla="*/ 123508 w 139454"/>
                    <a:gd name="connsiteY0" fmla="*/ 296049 h 296049"/>
                    <a:gd name="connsiteX1" fmla="*/ 24766 w 139454"/>
                    <a:gd name="connsiteY1" fmla="*/ 296046 h 296049"/>
                    <a:gd name="connsiteX2" fmla="*/ 0 w 139454"/>
                    <a:gd name="connsiteY2" fmla="*/ 294141 h 296049"/>
                    <a:gd name="connsiteX3" fmla="*/ 9526 w 139454"/>
                    <a:gd name="connsiteY3" fmla="*/ 150882 h 296049"/>
                    <a:gd name="connsiteX4" fmla="*/ 139454 w 139454"/>
                    <a:gd name="connsiteY4" fmla="*/ 0 h 296049"/>
                    <a:gd name="connsiteX0" fmla="*/ 123508 w 139454"/>
                    <a:gd name="connsiteY0" fmla="*/ 296049 h 296049"/>
                    <a:gd name="connsiteX1" fmla="*/ 24766 w 139454"/>
                    <a:gd name="connsiteY1" fmla="*/ 296046 h 296049"/>
                    <a:gd name="connsiteX2" fmla="*/ 0 w 139454"/>
                    <a:gd name="connsiteY2" fmla="*/ 294141 h 296049"/>
                    <a:gd name="connsiteX3" fmla="*/ 9526 w 139454"/>
                    <a:gd name="connsiteY3" fmla="*/ 150882 h 296049"/>
                    <a:gd name="connsiteX4" fmla="*/ 139454 w 139454"/>
                    <a:gd name="connsiteY4" fmla="*/ 0 h 296049"/>
                    <a:gd name="connsiteX0" fmla="*/ 123508 w 139454"/>
                    <a:gd name="connsiteY0" fmla="*/ 296049 h 296049"/>
                    <a:gd name="connsiteX1" fmla="*/ 24766 w 139454"/>
                    <a:gd name="connsiteY1" fmla="*/ 296046 h 296049"/>
                    <a:gd name="connsiteX2" fmla="*/ 0 w 139454"/>
                    <a:gd name="connsiteY2" fmla="*/ 294141 h 296049"/>
                    <a:gd name="connsiteX3" fmla="*/ 9526 w 139454"/>
                    <a:gd name="connsiteY3" fmla="*/ 150882 h 296049"/>
                    <a:gd name="connsiteX4" fmla="*/ 139454 w 139454"/>
                    <a:gd name="connsiteY4" fmla="*/ 0 h 296049"/>
                    <a:gd name="connsiteX0" fmla="*/ 123521 w 139467"/>
                    <a:gd name="connsiteY0" fmla="*/ 296049 h 296049"/>
                    <a:gd name="connsiteX1" fmla="*/ 24779 w 139467"/>
                    <a:gd name="connsiteY1" fmla="*/ 296046 h 296049"/>
                    <a:gd name="connsiteX2" fmla="*/ 13 w 139467"/>
                    <a:gd name="connsiteY2" fmla="*/ 294141 h 296049"/>
                    <a:gd name="connsiteX3" fmla="*/ 7634 w 139467"/>
                    <a:gd name="connsiteY3" fmla="*/ 131835 h 296049"/>
                    <a:gd name="connsiteX4" fmla="*/ 139467 w 139467"/>
                    <a:gd name="connsiteY4" fmla="*/ 0 h 296049"/>
                    <a:gd name="connsiteX0" fmla="*/ 123521 w 139467"/>
                    <a:gd name="connsiteY0" fmla="*/ 296049 h 296049"/>
                    <a:gd name="connsiteX1" fmla="*/ 13 w 139467"/>
                    <a:gd name="connsiteY1" fmla="*/ 294141 h 296049"/>
                    <a:gd name="connsiteX2" fmla="*/ 7634 w 139467"/>
                    <a:gd name="connsiteY2" fmla="*/ 131835 h 296049"/>
                    <a:gd name="connsiteX3" fmla="*/ 139467 w 139467"/>
                    <a:gd name="connsiteY3" fmla="*/ 0 h 296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9467" h="296049">
                      <a:moveTo>
                        <a:pt x="123521" y="296049"/>
                      </a:moveTo>
                      <a:lnTo>
                        <a:pt x="13" y="294141"/>
                      </a:lnTo>
                      <a:cubicBezTo>
                        <a:pt x="3188" y="246388"/>
                        <a:pt x="-5701" y="185704"/>
                        <a:pt x="7634" y="131835"/>
                      </a:cubicBezTo>
                      <a:cubicBezTo>
                        <a:pt x="20969" y="77966"/>
                        <a:pt x="74165" y="9528"/>
                        <a:pt x="139467" y="0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9" name="片側の 2 つの角を丸めた四角形 1308"/>
                <p:cNvSpPr/>
                <p:nvPr/>
              </p:nvSpPr>
              <p:spPr>
                <a:xfrm rot="16200000">
                  <a:off x="9121104" y="5910404"/>
                  <a:ext cx="334962" cy="17719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10" name="片側の 2 つの角を丸めた四角形 1309"/>
                <p:cNvSpPr/>
                <p:nvPr/>
              </p:nvSpPr>
              <p:spPr>
                <a:xfrm rot="16200000">
                  <a:off x="9167171" y="5930227"/>
                  <a:ext cx="284736" cy="13529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11" name="角丸四角形 1310"/>
                <p:cNvSpPr/>
                <p:nvPr/>
              </p:nvSpPr>
              <p:spPr>
                <a:xfrm rot="484950">
                  <a:off x="9322317" y="5748447"/>
                  <a:ext cx="67647" cy="1710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285" name="グループ化 1284"/>
              <p:cNvGrpSpPr/>
              <p:nvPr/>
            </p:nvGrpSpPr>
            <p:grpSpPr>
              <a:xfrm>
                <a:off x="8457338" y="5527143"/>
                <a:ext cx="725348" cy="806290"/>
                <a:chOff x="6347534" y="1226511"/>
                <a:chExt cx="1722268" cy="1914457"/>
              </a:xfrm>
            </p:grpSpPr>
            <p:sp>
              <p:nvSpPr>
                <p:cNvPr id="1296" name="正方形/長方形 1295"/>
                <p:cNvSpPr/>
                <p:nvPr/>
              </p:nvSpPr>
              <p:spPr>
                <a:xfrm>
                  <a:off x="6347534" y="1592016"/>
                  <a:ext cx="1722268" cy="1488279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97" name="正方形/長方形 1296"/>
                <p:cNvSpPr/>
                <p:nvPr/>
              </p:nvSpPr>
              <p:spPr>
                <a:xfrm>
                  <a:off x="6347534" y="1699116"/>
                  <a:ext cx="1722268" cy="1417963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6600"/>
                    </a:gs>
                    <a:gs pos="100000">
                      <a:srgbClr val="70AD47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98" name="下カーブ矢印 1297"/>
                <p:cNvSpPr/>
                <p:nvPr/>
              </p:nvSpPr>
              <p:spPr>
                <a:xfrm rot="18900000">
                  <a:off x="6892100" y="1226511"/>
                  <a:ext cx="319378" cy="546878"/>
                </a:xfrm>
                <a:prstGeom prst="curvedDownArrow">
                  <a:avLst>
                    <a:gd name="adj1" fmla="val 50000"/>
                    <a:gd name="adj2" fmla="val 50000"/>
                    <a:gd name="adj3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99" name="下カーブ矢印 1298"/>
                <p:cNvSpPr/>
                <p:nvPr/>
              </p:nvSpPr>
              <p:spPr>
                <a:xfrm rot="2700000" flipH="1">
                  <a:off x="7198368" y="1226513"/>
                  <a:ext cx="319378" cy="546878"/>
                </a:xfrm>
                <a:prstGeom prst="curvedDownArrow">
                  <a:avLst>
                    <a:gd name="adj1" fmla="val 50000"/>
                    <a:gd name="adj2" fmla="val 50000"/>
                    <a:gd name="adj3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00" name="下カーブ矢印 1299"/>
                <p:cNvSpPr/>
                <p:nvPr/>
              </p:nvSpPr>
              <p:spPr>
                <a:xfrm rot="2700000" flipH="1">
                  <a:off x="7218371" y="1337446"/>
                  <a:ext cx="258260" cy="442224"/>
                </a:xfrm>
                <a:prstGeom prst="curvedDownArrow">
                  <a:avLst>
                    <a:gd name="adj1" fmla="val 50000"/>
                    <a:gd name="adj2" fmla="val 50000"/>
                    <a:gd name="adj3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01" name="下カーブ矢印 1300"/>
                <p:cNvSpPr/>
                <p:nvPr/>
              </p:nvSpPr>
              <p:spPr>
                <a:xfrm rot="18900000">
                  <a:off x="6912103" y="1337444"/>
                  <a:ext cx="258260" cy="442224"/>
                </a:xfrm>
                <a:prstGeom prst="curvedDownArrow">
                  <a:avLst>
                    <a:gd name="adj1" fmla="val 50000"/>
                    <a:gd name="adj2" fmla="val 50000"/>
                    <a:gd name="adj3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02" name="正方形/長方形 1301"/>
                <p:cNvSpPr/>
                <p:nvPr/>
              </p:nvSpPr>
              <p:spPr>
                <a:xfrm rot="5400000">
                  <a:off x="6426880" y="2199888"/>
                  <a:ext cx="1563569" cy="31859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03" name="星 10 1302"/>
                <p:cNvSpPr/>
                <p:nvPr/>
              </p:nvSpPr>
              <p:spPr>
                <a:xfrm>
                  <a:off x="7388118" y="2048469"/>
                  <a:ext cx="633788" cy="633786"/>
                </a:xfrm>
                <a:prstGeom prst="star10">
                  <a:avLst>
                    <a:gd name="adj" fmla="val 39445"/>
                    <a:gd name="hf" fmla="val 105146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04" name="星 10 1303"/>
                <p:cNvSpPr/>
                <p:nvPr/>
              </p:nvSpPr>
              <p:spPr>
                <a:xfrm>
                  <a:off x="7460124" y="2120476"/>
                  <a:ext cx="489774" cy="489772"/>
                </a:xfrm>
                <a:prstGeom prst="star10">
                  <a:avLst>
                    <a:gd name="adj" fmla="val 39445"/>
                    <a:gd name="hf" fmla="val 105146"/>
                  </a:avLst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05" name="山形 1304"/>
                <p:cNvSpPr/>
                <p:nvPr/>
              </p:nvSpPr>
              <p:spPr>
                <a:xfrm rot="18900000">
                  <a:off x="6805530" y="1588197"/>
                  <a:ext cx="487680" cy="329039"/>
                </a:xfrm>
                <a:prstGeom prst="chevr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06" name="山形 1305"/>
                <p:cNvSpPr/>
                <p:nvPr/>
              </p:nvSpPr>
              <p:spPr>
                <a:xfrm rot="2700000" flipH="1">
                  <a:off x="7152010" y="1587456"/>
                  <a:ext cx="487680" cy="329039"/>
                </a:xfrm>
                <a:prstGeom prst="chevr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286" name="グループ化 1285"/>
              <p:cNvGrpSpPr/>
              <p:nvPr/>
            </p:nvGrpSpPr>
            <p:grpSpPr>
              <a:xfrm>
                <a:off x="8370475" y="5831523"/>
                <a:ext cx="156686" cy="237808"/>
                <a:chOff x="6810979" y="5831522"/>
                <a:chExt cx="185555" cy="295625"/>
              </a:xfrm>
            </p:grpSpPr>
            <p:sp>
              <p:nvSpPr>
                <p:cNvPr id="1292" name="角丸四角形 1291"/>
                <p:cNvSpPr/>
                <p:nvPr/>
              </p:nvSpPr>
              <p:spPr>
                <a:xfrm rot="5400000">
                  <a:off x="6866506" y="5775995"/>
                  <a:ext cx="74501" cy="1855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93" name="角丸四角形 1292"/>
                <p:cNvSpPr/>
                <p:nvPr/>
              </p:nvSpPr>
              <p:spPr>
                <a:xfrm rot="5400000">
                  <a:off x="6866506" y="5848117"/>
                  <a:ext cx="74501" cy="1855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94" name="角丸四角形 1293"/>
                <p:cNvSpPr/>
                <p:nvPr/>
              </p:nvSpPr>
              <p:spPr>
                <a:xfrm rot="5400000">
                  <a:off x="6866506" y="5922618"/>
                  <a:ext cx="74501" cy="1855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95" name="角丸四角形 1294"/>
                <p:cNvSpPr/>
                <p:nvPr/>
              </p:nvSpPr>
              <p:spPr>
                <a:xfrm rot="5400000">
                  <a:off x="6866506" y="5997119"/>
                  <a:ext cx="74501" cy="1855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287" name="グループ化 1286"/>
              <p:cNvGrpSpPr/>
              <p:nvPr/>
            </p:nvGrpSpPr>
            <p:grpSpPr>
              <a:xfrm>
                <a:off x="9112383" y="5831523"/>
                <a:ext cx="156686" cy="237808"/>
                <a:chOff x="9112383" y="5831523"/>
                <a:chExt cx="156686" cy="237808"/>
              </a:xfrm>
            </p:grpSpPr>
            <p:sp>
              <p:nvSpPr>
                <p:cNvPr id="1288" name="角丸四角形 1287"/>
                <p:cNvSpPr/>
                <p:nvPr/>
              </p:nvSpPr>
              <p:spPr>
                <a:xfrm rot="16200000" flipH="1">
                  <a:off x="9160761" y="5783145"/>
                  <a:ext cx="59930" cy="1566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9" name="角丸四角形 1288"/>
                <p:cNvSpPr/>
                <p:nvPr/>
              </p:nvSpPr>
              <p:spPr>
                <a:xfrm rot="16200000" flipH="1">
                  <a:off x="9160761" y="5841162"/>
                  <a:ext cx="59930" cy="1566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90" name="角丸四角形 1289"/>
                <p:cNvSpPr/>
                <p:nvPr/>
              </p:nvSpPr>
              <p:spPr>
                <a:xfrm rot="16200000" flipH="1">
                  <a:off x="9160761" y="5901092"/>
                  <a:ext cx="59930" cy="1566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91" name="角丸四角形 1290"/>
                <p:cNvSpPr/>
                <p:nvPr/>
              </p:nvSpPr>
              <p:spPr>
                <a:xfrm rot="16200000" flipH="1">
                  <a:off x="9160761" y="5961023"/>
                  <a:ext cx="59930" cy="1566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336" name="グループ化 1335"/>
          <p:cNvGrpSpPr/>
          <p:nvPr/>
        </p:nvGrpSpPr>
        <p:grpSpPr>
          <a:xfrm>
            <a:off x="4556571" y="4432856"/>
            <a:ext cx="788975" cy="1869016"/>
            <a:chOff x="8049344" y="4509120"/>
            <a:chExt cx="788975" cy="1869016"/>
          </a:xfrm>
        </p:grpSpPr>
        <p:grpSp>
          <p:nvGrpSpPr>
            <p:cNvPr id="1337" name="グループ化 1336"/>
            <p:cNvGrpSpPr/>
            <p:nvPr/>
          </p:nvGrpSpPr>
          <p:grpSpPr>
            <a:xfrm>
              <a:off x="8078541" y="4509120"/>
              <a:ext cx="731898" cy="1828959"/>
              <a:chOff x="8078541" y="148199"/>
              <a:chExt cx="731898" cy="1828959"/>
            </a:xfrm>
          </p:grpSpPr>
          <p:sp>
            <p:nvSpPr>
              <p:cNvPr id="1372" name="フリーフォーム 1371"/>
              <p:cNvSpPr/>
              <p:nvPr/>
            </p:nvSpPr>
            <p:spPr>
              <a:xfrm>
                <a:off x="8078541" y="642230"/>
                <a:ext cx="731898" cy="986617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0891" h="1027118">
                    <a:moveTo>
                      <a:pt x="425446" y="0"/>
                    </a:moveTo>
                    <a:cubicBezTo>
                      <a:pt x="534327" y="0"/>
                      <a:pt x="643208" y="41537"/>
                      <a:pt x="726282" y="124610"/>
                    </a:cubicBezTo>
                    <a:lnTo>
                      <a:pt x="726281" y="124610"/>
                    </a:lnTo>
                    <a:cubicBezTo>
                      <a:pt x="892428" y="290757"/>
                      <a:pt x="892428" y="560136"/>
                      <a:pt x="726281" y="726283"/>
                    </a:cubicBezTo>
                    <a:lnTo>
                      <a:pt x="425446" y="1027118"/>
                    </a:lnTo>
                    <a:lnTo>
                      <a:pt x="124609" y="726282"/>
                    </a:lnTo>
                    <a:cubicBezTo>
                      <a:pt x="-41537" y="560135"/>
                      <a:pt x="-41537" y="290757"/>
                      <a:pt x="124609" y="124610"/>
                    </a:cubicBezTo>
                    <a:cubicBezTo>
                      <a:pt x="207683" y="41537"/>
                      <a:pt x="316565" y="0"/>
                      <a:pt x="4254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73" name="片側の 2 つの角を丸めた四角形 1372"/>
              <p:cNvSpPr/>
              <p:nvPr/>
            </p:nvSpPr>
            <p:spPr>
              <a:xfrm rot="10800000">
                <a:off x="8370285" y="1271554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74" name="円/楕円 238"/>
              <p:cNvSpPr/>
              <p:nvPr/>
            </p:nvSpPr>
            <p:spPr>
              <a:xfrm>
                <a:off x="8150754" y="878683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75" name="フリーフォーム 1374"/>
              <p:cNvSpPr/>
              <p:nvPr/>
            </p:nvSpPr>
            <p:spPr>
              <a:xfrm>
                <a:off x="8155267" y="826639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76" name="角丸四角形 1375"/>
              <p:cNvSpPr/>
              <p:nvPr/>
            </p:nvSpPr>
            <p:spPr>
              <a:xfrm>
                <a:off x="8220739" y="968894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77" name="円/楕円 727"/>
              <p:cNvSpPr/>
              <p:nvPr/>
            </p:nvSpPr>
            <p:spPr>
              <a:xfrm>
                <a:off x="8242715" y="1003611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78" name="角丸四角形 1377"/>
              <p:cNvSpPr/>
              <p:nvPr/>
            </p:nvSpPr>
            <p:spPr>
              <a:xfrm>
                <a:off x="8558877" y="968894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79" name="円/楕円 729"/>
              <p:cNvSpPr/>
              <p:nvPr/>
            </p:nvSpPr>
            <p:spPr>
              <a:xfrm>
                <a:off x="8580853" y="1003611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80" name="月 1379"/>
              <p:cNvSpPr/>
              <p:nvPr/>
            </p:nvSpPr>
            <p:spPr>
              <a:xfrm rot="16200000">
                <a:off x="8430434" y="1164274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81" name="円/楕円 4"/>
              <p:cNvSpPr/>
              <p:nvPr/>
            </p:nvSpPr>
            <p:spPr>
              <a:xfrm>
                <a:off x="8360237" y="1264672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82" name="グループ化 1381"/>
              <p:cNvGrpSpPr/>
              <p:nvPr/>
            </p:nvGrpSpPr>
            <p:grpSpPr>
              <a:xfrm>
                <a:off x="8121352" y="148199"/>
                <a:ext cx="628846" cy="662016"/>
                <a:chOff x="4504745" y="3608910"/>
                <a:chExt cx="1464936" cy="1542210"/>
              </a:xfrm>
            </p:grpSpPr>
            <p:sp>
              <p:nvSpPr>
                <p:cNvPr id="1392" name="台形 1391"/>
                <p:cNvSpPr/>
                <p:nvPr/>
              </p:nvSpPr>
              <p:spPr>
                <a:xfrm>
                  <a:off x="4578685" y="3952089"/>
                  <a:ext cx="1317055" cy="964370"/>
                </a:xfrm>
                <a:prstGeom prst="trapezoid">
                  <a:avLst>
                    <a:gd name="adj" fmla="val 61504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3" name="円/楕円 1392"/>
                <p:cNvSpPr/>
                <p:nvPr/>
              </p:nvSpPr>
              <p:spPr>
                <a:xfrm>
                  <a:off x="4916251" y="3608910"/>
                  <a:ext cx="641921" cy="64192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4" name="角丸四角形 28"/>
                <p:cNvSpPr/>
                <p:nvPr/>
              </p:nvSpPr>
              <p:spPr>
                <a:xfrm>
                  <a:off x="4504745" y="4787748"/>
                  <a:ext cx="1464936" cy="3633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870" h="523606">
                      <a:moveTo>
                        <a:pt x="220256" y="0"/>
                      </a:moveTo>
                      <a:cubicBezTo>
                        <a:pt x="273597" y="0"/>
                        <a:pt x="322509" y="18962"/>
                        <a:pt x="358692" y="52842"/>
                      </a:cubicBezTo>
                      <a:cubicBezTo>
                        <a:pt x="394874" y="18962"/>
                        <a:pt x="443787" y="0"/>
                        <a:pt x="497128" y="0"/>
                      </a:cubicBezTo>
                      <a:cubicBezTo>
                        <a:pt x="550469" y="0"/>
                        <a:pt x="599382" y="18962"/>
                        <a:pt x="635564" y="52842"/>
                      </a:cubicBezTo>
                      <a:cubicBezTo>
                        <a:pt x="671747" y="18962"/>
                        <a:pt x="720659" y="0"/>
                        <a:pt x="774000" y="0"/>
                      </a:cubicBezTo>
                      <a:cubicBezTo>
                        <a:pt x="827341" y="0"/>
                        <a:pt x="876254" y="18962"/>
                        <a:pt x="912436" y="52842"/>
                      </a:cubicBezTo>
                      <a:cubicBezTo>
                        <a:pt x="948619" y="18962"/>
                        <a:pt x="997531" y="0"/>
                        <a:pt x="1050872" y="0"/>
                      </a:cubicBezTo>
                      <a:cubicBezTo>
                        <a:pt x="1104213" y="0"/>
                        <a:pt x="1153126" y="18962"/>
                        <a:pt x="1189308" y="52842"/>
                      </a:cubicBezTo>
                      <a:cubicBezTo>
                        <a:pt x="1225491" y="18962"/>
                        <a:pt x="1274403" y="0"/>
                        <a:pt x="1327744" y="0"/>
                      </a:cubicBezTo>
                      <a:cubicBezTo>
                        <a:pt x="1381085" y="0"/>
                        <a:pt x="1429997" y="18961"/>
                        <a:pt x="1466179" y="52841"/>
                      </a:cubicBezTo>
                      <a:cubicBezTo>
                        <a:pt x="1502361" y="18961"/>
                        <a:pt x="1551274" y="0"/>
                        <a:pt x="1604614" y="0"/>
                      </a:cubicBezTo>
                      <a:cubicBezTo>
                        <a:pt x="1726258" y="0"/>
                        <a:pt x="1824870" y="98612"/>
                        <a:pt x="1824870" y="220256"/>
                      </a:cubicBezTo>
                      <a:cubicBezTo>
                        <a:pt x="1824870" y="247954"/>
                        <a:pt x="1824869" y="275652"/>
                        <a:pt x="1824869" y="303350"/>
                      </a:cubicBezTo>
                      <a:cubicBezTo>
                        <a:pt x="1824869" y="424994"/>
                        <a:pt x="1726257" y="523606"/>
                        <a:pt x="1604613" y="523606"/>
                      </a:cubicBezTo>
                      <a:lnTo>
                        <a:pt x="1604614" y="523605"/>
                      </a:lnTo>
                      <a:cubicBezTo>
                        <a:pt x="1551274" y="523605"/>
                        <a:pt x="1502362" y="504644"/>
                        <a:pt x="1466179" y="470764"/>
                      </a:cubicBezTo>
                      <a:cubicBezTo>
                        <a:pt x="1429997" y="504645"/>
                        <a:pt x="1381085" y="523606"/>
                        <a:pt x="1327743" y="523606"/>
                      </a:cubicBezTo>
                      <a:lnTo>
                        <a:pt x="1327744" y="523605"/>
                      </a:lnTo>
                      <a:cubicBezTo>
                        <a:pt x="1274403" y="523605"/>
                        <a:pt x="1225491" y="504644"/>
                        <a:pt x="1189308" y="470764"/>
                      </a:cubicBezTo>
                      <a:cubicBezTo>
                        <a:pt x="1153126" y="504644"/>
                        <a:pt x="1104213" y="523606"/>
                        <a:pt x="1050871" y="523606"/>
                      </a:cubicBezTo>
                      <a:lnTo>
                        <a:pt x="1050872" y="523605"/>
                      </a:lnTo>
                      <a:cubicBezTo>
                        <a:pt x="997531" y="523605"/>
                        <a:pt x="948619" y="504644"/>
                        <a:pt x="912436" y="470764"/>
                      </a:cubicBezTo>
                      <a:cubicBezTo>
                        <a:pt x="876254" y="504644"/>
                        <a:pt x="827341" y="523606"/>
                        <a:pt x="773999" y="523606"/>
                      </a:cubicBezTo>
                      <a:lnTo>
                        <a:pt x="774000" y="523605"/>
                      </a:lnTo>
                      <a:cubicBezTo>
                        <a:pt x="720659" y="523605"/>
                        <a:pt x="671747" y="504644"/>
                        <a:pt x="635564" y="470764"/>
                      </a:cubicBezTo>
                      <a:cubicBezTo>
                        <a:pt x="599382" y="504644"/>
                        <a:pt x="550468" y="523606"/>
                        <a:pt x="497127" y="523606"/>
                      </a:cubicBezTo>
                      <a:lnTo>
                        <a:pt x="497128" y="523605"/>
                      </a:lnTo>
                      <a:cubicBezTo>
                        <a:pt x="443787" y="523605"/>
                        <a:pt x="394874" y="504644"/>
                        <a:pt x="358692" y="470764"/>
                      </a:cubicBezTo>
                      <a:cubicBezTo>
                        <a:pt x="322509" y="504644"/>
                        <a:pt x="273596" y="523606"/>
                        <a:pt x="220255" y="523606"/>
                      </a:cubicBezTo>
                      <a:lnTo>
                        <a:pt x="220256" y="523605"/>
                      </a:lnTo>
                      <a:cubicBezTo>
                        <a:pt x="98612" y="523605"/>
                        <a:pt x="0" y="424993"/>
                        <a:pt x="0" y="303349"/>
                      </a:cubicBezTo>
                      <a:lnTo>
                        <a:pt x="0" y="220256"/>
                      </a:lnTo>
                      <a:cubicBezTo>
                        <a:pt x="0" y="98612"/>
                        <a:pt x="98612" y="0"/>
                        <a:pt x="2202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83" name="グループ化 1382"/>
              <p:cNvGrpSpPr/>
              <p:nvPr/>
            </p:nvGrpSpPr>
            <p:grpSpPr>
              <a:xfrm>
                <a:off x="8140402" y="1404975"/>
                <a:ext cx="604867" cy="572183"/>
                <a:chOff x="5513616" y="5387877"/>
                <a:chExt cx="604867" cy="572183"/>
              </a:xfrm>
            </p:grpSpPr>
            <p:sp>
              <p:nvSpPr>
                <p:cNvPr id="1384" name="片側の 2 つの角を丸めた四角形 1383"/>
                <p:cNvSpPr/>
                <p:nvPr/>
              </p:nvSpPr>
              <p:spPr>
                <a:xfrm>
                  <a:off x="5513616" y="5426007"/>
                  <a:ext cx="604867" cy="534053"/>
                </a:xfrm>
                <a:prstGeom prst="round2SameRect">
                  <a:avLst>
                    <a:gd name="adj1" fmla="val 38069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385" name="グループ化 1384"/>
                <p:cNvGrpSpPr/>
                <p:nvPr/>
              </p:nvGrpSpPr>
              <p:grpSpPr>
                <a:xfrm>
                  <a:off x="5727870" y="5461881"/>
                  <a:ext cx="176358" cy="238202"/>
                  <a:chOff x="5668526" y="5576019"/>
                  <a:chExt cx="227529" cy="307318"/>
                </a:xfrm>
              </p:grpSpPr>
              <p:sp>
                <p:nvSpPr>
                  <p:cNvPr id="1389" name="角丸四角形 1853"/>
                  <p:cNvSpPr/>
                  <p:nvPr/>
                </p:nvSpPr>
                <p:spPr>
                  <a:xfrm rot="20700000">
                    <a:off x="5681080" y="5576019"/>
                    <a:ext cx="149602" cy="2711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9602" h="271141">
                        <a:moveTo>
                          <a:pt x="141447" y="1059"/>
                        </a:moveTo>
                        <a:lnTo>
                          <a:pt x="142079" y="1881"/>
                        </a:lnTo>
                        <a:cubicBezTo>
                          <a:pt x="146651" y="2865"/>
                          <a:pt x="149602" y="7056"/>
                          <a:pt x="149602" y="11936"/>
                        </a:cubicBezTo>
                        <a:cubicBezTo>
                          <a:pt x="149602" y="94390"/>
                          <a:pt x="149601" y="176843"/>
                          <a:pt x="149601" y="259297"/>
                        </a:cubicBezTo>
                        <a:cubicBezTo>
                          <a:pt x="149601" y="265838"/>
                          <a:pt x="144298" y="271141"/>
                          <a:pt x="137757" y="271141"/>
                        </a:cubicBezTo>
                        <a:lnTo>
                          <a:pt x="137758" y="271140"/>
                        </a:lnTo>
                        <a:cubicBezTo>
                          <a:pt x="131217" y="271139"/>
                          <a:pt x="125914" y="265837"/>
                          <a:pt x="125914" y="259296"/>
                        </a:cubicBezTo>
                        <a:lnTo>
                          <a:pt x="125914" y="51652"/>
                        </a:lnTo>
                        <a:cubicBezTo>
                          <a:pt x="91310" y="111587"/>
                          <a:pt x="56705" y="171523"/>
                          <a:pt x="22101" y="231459"/>
                        </a:cubicBezTo>
                        <a:cubicBezTo>
                          <a:pt x="18831" y="237123"/>
                          <a:pt x="11587" y="239064"/>
                          <a:pt x="5922" y="235794"/>
                        </a:cubicBezTo>
                        <a:lnTo>
                          <a:pt x="5923" y="235793"/>
                        </a:lnTo>
                        <a:cubicBezTo>
                          <a:pt x="259" y="232523"/>
                          <a:pt x="-1682" y="225279"/>
                          <a:pt x="1588" y="219614"/>
                        </a:cubicBezTo>
                        <a:lnTo>
                          <a:pt x="125268" y="5394"/>
                        </a:lnTo>
                        <a:cubicBezTo>
                          <a:pt x="127721" y="1147"/>
                          <a:pt x="132407" y="-1007"/>
                          <a:pt x="136876" y="457"/>
                        </a:cubicBezTo>
                        <a:cubicBezTo>
                          <a:pt x="137150" y="103"/>
                          <a:pt x="137453" y="92"/>
                          <a:pt x="137758" y="92"/>
                        </a:cubicBezTo>
                        <a:lnTo>
                          <a:pt x="139462" y="798"/>
                        </a:lnTo>
                        <a:cubicBezTo>
                          <a:pt x="140281" y="449"/>
                          <a:pt x="140872" y="727"/>
                          <a:pt x="141447" y="105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90" name="円/楕円 1389"/>
                  <p:cNvSpPr/>
                  <p:nvPr/>
                </p:nvSpPr>
                <p:spPr>
                  <a:xfrm>
                    <a:off x="5801709" y="5788993"/>
                    <a:ext cx="94346" cy="9434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91" name="円/楕円 1390"/>
                  <p:cNvSpPr/>
                  <p:nvPr/>
                </p:nvSpPr>
                <p:spPr>
                  <a:xfrm>
                    <a:off x="5668526" y="5782118"/>
                    <a:ext cx="94346" cy="9434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86" name="円/楕円 3"/>
                <p:cNvSpPr/>
                <p:nvPr/>
              </p:nvSpPr>
              <p:spPr>
                <a:xfrm>
                  <a:off x="5656117" y="5387877"/>
                  <a:ext cx="319862" cy="1112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9862" h="77787">
                      <a:moveTo>
                        <a:pt x="41215" y="0"/>
                      </a:moveTo>
                      <a:cubicBezTo>
                        <a:pt x="61114" y="16725"/>
                        <a:pt x="106788" y="28323"/>
                        <a:pt x="159931" y="28323"/>
                      </a:cubicBezTo>
                      <a:cubicBezTo>
                        <a:pt x="213075" y="28323"/>
                        <a:pt x="258748" y="16725"/>
                        <a:pt x="278647" y="0"/>
                      </a:cubicBezTo>
                      <a:cubicBezTo>
                        <a:pt x="304349" y="7682"/>
                        <a:pt x="319862" y="18700"/>
                        <a:pt x="319862" y="30783"/>
                      </a:cubicBezTo>
                      <a:cubicBezTo>
                        <a:pt x="319862" y="56743"/>
                        <a:pt x="248258" y="77787"/>
                        <a:pt x="159931" y="77787"/>
                      </a:cubicBezTo>
                      <a:cubicBezTo>
                        <a:pt x="71604" y="77787"/>
                        <a:pt x="0" y="56743"/>
                        <a:pt x="0" y="30783"/>
                      </a:cubicBezTo>
                      <a:cubicBezTo>
                        <a:pt x="0" y="18700"/>
                        <a:pt x="15513" y="7682"/>
                        <a:pt x="4121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7" name="円/楕円 1386"/>
                <p:cNvSpPr/>
                <p:nvPr/>
              </p:nvSpPr>
              <p:spPr>
                <a:xfrm>
                  <a:off x="5774941" y="5723052"/>
                  <a:ext cx="82214" cy="82212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8" name="円/楕円 1387"/>
                <p:cNvSpPr/>
                <p:nvPr/>
              </p:nvSpPr>
              <p:spPr>
                <a:xfrm>
                  <a:off x="5774941" y="5856862"/>
                  <a:ext cx="82214" cy="82212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338" name="グループ化 1337"/>
            <p:cNvGrpSpPr/>
            <p:nvPr/>
          </p:nvGrpSpPr>
          <p:grpSpPr>
            <a:xfrm>
              <a:off x="8049344" y="5922400"/>
              <a:ext cx="788975" cy="455736"/>
              <a:chOff x="8121845" y="5527143"/>
              <a:chExt cx="1395855" cy="806290"/>
            </a:xfrm>
          </p:grpSpPr>
          <p:sp>
            <p:nvSpPr>
              <p:cNvPr id="1339" name="角丸四角形 28"/>
              <p:cNvSpPr/>
              <p:nvPr/>
            </p:nvSpPr>
            <p:spPr>
              <a:xfrm rot="1626118">
                <a:off x="8165359" y="5581307"/>
                <a:ext cx="290602" cy="573427"/>
              </a:xfrm>
              <a:custGeom>
                <a:avLst/>
                <a:gdLst>
                  <a:gd name="connsiteX0" fmla="*/ 0 w 281145"/>
                  <a:gd name="connsiteY0" fmla="*/ 140573 h 919789"/>
                  <a:gd name="connsiteX1" fmla="*/ 140573 w 281145"/>
                  <a:gd name="connsiteY1" fmla="*/ 0 h 919789"/>
                  <a:gd name="connsiteX2" fmla="*/ 140573 w 281145"/>
                  <a:gd name="connsiteY2" fmla="*/ 0 h 919789"/>
                  <a:gd name="connsiteX3" fmla="*/ 281146 w 281145"/>
                  <a:gd name="connsiteY3" fmla="*/ 140573 h 919789"/>
                  <a:gd name="connsiteX4" fmla="*/ 281145 w 281145"/>
                  <a:gd name="connsiteY4" fmla="*/ 779217 h 919789"/>
                  <a:gd name="connsiteX5" fmla="*/ 140572 w 281145"/>
                  <a:gd name="connsiteY5" fmla="*/ 919790 h 919789"/>
                  <a:gd name="connsiteX6" fmla="*/ 140573 w 281145"/>
                  <a:gd name="connsiteY6" fmla="*/ 919789 h 919789"/>
                  <a:gd name="connsiteX7" fmla="*/ 0 w 281145"/>
                  <a:gd name="connsiteY7" fmla="*/ 779216 h 919789"/>
                  <a:gd name="connsiteX8" fmla="*/ 0 w 281145"/>
                  <a:gd name="connsiteY8" fmla="*/ 140573 h 919789"/>
                  <a:gd name="connsiteX0" fmla="*/ 140573 w 281146"/>
                  <a:gd name="connsiteY0" fmla="*/ 0 h 919790"/>
                  <a:gd name="connsiteX1" fmla="*/ 281146 w 281146"/>
                  <a:gd name="connsiteY1" fmla="*/ 140573 h 919790"/>
                  <a:gd name="connsiteX2" fmla="*/ 281145 w 281146"/>
                  <a:gd name="connsiteY2" fmla="*/ 779217 h 919790"/>
                  <a:gd name="connsiteX3" fmla="*/ 140572 w 281146"/>
                  <a:gd name="connsiteY3" fmla="*/ 919790 h 919790"/>
                  <a:gd name="connsiteX4" fmla="*/ 140573 w 281146"/>
                  <a:gd name="connsiteY4" fmla="*/ 919789 h 919790"/>
                  <a:gd name="connsiteX5" fmla="*/ 0 w 281146"/>
                  <a:gd name="connsiteY5" fmla="*/ 779216 h 919790"/>
                  <a:gd name="connsiteX6" fmla="*/ 0 w 281146"/>
                  <a:gd name="connsiteY6" fmla="*/ 140573 h 919790"/>
                  <a:gd name="connsiteX7" fmla="*/ 140573 w 281146"/>
                  <a:gd name="connsiteY7" fmla="*/ 0 h 919790"/>
                  <a:gd name="connsiteX8" fmla="*/ 232013 w 281146"/>
                  <a:gd name="connsiteY8" fmla="*/ 91440 h 919790"/>
                  <a:gd name="connsiteX0" fmla="*/ 140573 w 281146"/>
                  <a:gd name="connsiteY0" fmla="*/ 0 h 919790"/>
                  <a:gd name="connsiteX1" fmla="*/ 281146 w 281146"/>
                  <a:gd name="connsiteY1" fmla="*/ 140573 h 919790"/>
                  <a:gd name="connsiteX2" fmla="*/ 281145 w 281146"/>
                  <a:gd name="connsiteY2" fmla="*/ 779217 h 919790"/>
                  <a:gd name="connsiteX3" fmla="*/ 140572 w 281146"/>
                  <a:gd name="connsiteY3" fmla="*/ 919790 h 919790"/>
                  <a:gd name="connsiteX4" fmla="*/ 140573 w 281146"/>
                  <a:gd name="connsiteY4" fmla="*/ 919789 h 919790"/>
                  <a:gd name="connsiteX5" fmla="*/ 0 w 281146"/>
                  <a:gd name="connsiteY5" fmla="*/ 779216 h 919790"/>
                  <a:gd name="connsiteX6" fmla="*/ 0 w 281146"/>
                  <a:gd name="connsiteY6" fmla="*/ 140573 h 919790"/>
                  <a:gd name="connsiteX7" fmla="*/ 232013 w 281146"/>
                  <a:gd name="connsiteY7" fmla="*/ 91440 h 919790"/>
                  <a:gd name="connsiteX0" fmla="*/ 140573 w 281146"/>
                  <a:gd name="connsiteY0" fmla="*/ 0 h 919790"/>
                  <a:gd name="connsiteX1" fmla="*/ 281146 w 281146"/>
                  <a:gd name="connsiteY1" fmla="*/ 140573 h 919790"/>
                  <a:gd name="connsiteX2" fmla="*/ 281145 w 281146"/>
                  <a:gd name="connsiteY2" fmla="*/ 779217 h 919790"/>
                  <a:gd name="connsiteX3" fmla="*/ 140572 w 281146"/>
                  <a:gd name="connsiteY3" fmla="*/ 919790 h 919790"/>
                  <a:gd name="connsiteX4" fmla="*/ 140573 w 281146"/>
                  <a:gd name="connsiteY4" fmla="*/ 919789 h 919790"/>
                  <a:gd name="connsiteX5" fmla="*/ 0 w 281146"/>
                  <a:gd name="connsiteY5" fmla="*/ 779216 h 919790"/>
                  <a:gd name="connsiteX6" fmla="*/ 0 w 281146"/>
                  <a:gd name="connsiteY6" fmla="*/ 140573 h 919790"/>
                  <a:gd name="connsiteX0" fmla="*/ 281146 w 281146"/>
                  <a:gd name="connsiteY0" fmla="*/ 0 h 779217"/>
                  <a:gd name="connsiteX1" fmla="*/ 281145 w 281146"/>
                  <a:gd name="connsiteY1" fmla="*/ 638644 h 779217"/>
                  <a:gd name="connsiteX2" fmla="*/ 140572 w 281146"/>
                  <a:gd name="connsiteY2" fmla="*/ 779217 h 779217"/>
                  <a:gd name="connsiteX3" fmla="*/ 140573 w 281146"/>
                  <a:gd name="connsiteY3" fmla="*/ 779216 h 779217"/>
                  <a:gd name="connsiteX4" fmla="*/ 0 w 281146"/>
                  <a:gd name="connsiteY4" fmla="*/ 638643 h 779217"/>
                  <a:gd name="connsiteX5" fmla="*/ 0 w 281146"/>
                  <a:gd name="connsiteY5" fmla="*/ 0 h 779217"/>
                  <a:gd name="connsiteX0" fmla="*/ 281146 w 281146"/>
                  <a:gd name="connsiteY0" fmla="*/ 0 h 779217"/>
                  <a:gd name="connsiteX1" fmla="*/ 281145 w 281146"/>
                  <a:gd name="connsiteY1" fmla="*/ 638644 h 779217"/>
                  <a:gd name="connsiteX2" fmla="*/ 140572 w 281146"/>
                  <a:gd name="connsiteY2" fmla="*/ 779217 h 779217"/>
                  <a:gd name="connsiteX3" fmla="*/ 143173 w 281146"/>
                  <a:gd name="connsiteY3" fmla="*/ 741879 h 779217"/>
                  <a:gd name="connsiteX4" fmla="*/ 0 w 281146"/>
                  <a:gd name="connsiteY4" fmla="*/ 638643 h 779217"/>
                  <a:gd name="connsiteX5" fmla="*/ 0 w 281146"/>
                  <a:gd name="connsiteY5" fmla="*/ 0 h 779217"/>
                  <a:gd name="connsiteX0" fmla="*/ 281146 w 317649"/>
                  <a:gd name="connsiteY0" fmla="*/ 0 h 741879"/>
                  <a:gd name="connsiteX1" fmla="*/ 281145 w 317649"/>
                  <a:gd name="connsiteY1" fmla="*/ 638644 h 741879"/>
                  <a:gd name="connsiteX2" fmla="*/ 283704 w 317649"/>
                  <a:gd name="connsiteY2" fmla="*/ 736501 h 741879"/>
                  <a:gd name="connsiteX3" fmla="*/ 143173 w 317649"/>
                  <a:gd name="connsiteY3" fmla="*/ 741879 h 741879"/>
                  <a:gd name="connsiteX4" fmla="*/ 0 w 317649"/>
                  <a:gd name="connsiteY4" fmla="*/ 638643 h 741879"/>
                  <a:gd name="connsiteX5" fmla="*/ 0 w 317649"/>
                  <a:gd name="connsiteY5" fmla="*/ 0 h 741879"/>
                  <a:gd name="connsiteX0" fmla="*/ 281146 w 283704"/>
                  <a:gd name="connsiteY0" fmla="*/ 0 h 741879"/>
                  <a:gd name="connsiteX1" fmla="*/ 281145 w 283704"/>
                  <a:gd name="connsiteY1" fmla="*/ 638644 h 741879"/>
                  <a:gd name="connsiteX2" fmla="*/ 283704 w 283704"/>
                  <a:gd name="connsiteY2" fmla="*/ 736501 h 741879"/>
                  <a:gd name="connsiteX3" fmla="*/ 143173 w 283704"/>
                  <a:gd name="connsiteY3" fmla="*/ 741879 h 741879"/>
                  <a:gd name="connsiteX4" fmla="*/ 0 w 283704"/>
                  <a:gd name="connsiteY4" fmla="*/ 638643 h 741879"/>
                  <a:gd name="connsiteX5" fmla="*/ 0 w 283704"/>
                  <a:gd name="connsiteY5" fmla="*/ 0 h 741879"/>
                  <a:gd name="connsiteX0" fmla="*/ 281146 w 281859"/>
                  <a:gd name="connsiteY0" fmla="*/ 0 h 741879"/>
                  <a:gd name="connsiteX1" fmla="*/ 281145 w 281859"/>
                  <a:gd name="connsiteY1" fmla="*/ 638644 h 741879"/>
                  <a:gd name="connsiteX2" fmla="*/ 271501 w 281859"/>
                  <a:gd name="connsiteY2" fmla="*/ 723308 h 741879"/>
                  <a:gd name="connsiteX3" fmla="*/ 143173 w 281859"/>
                  <a:gd name="connsiteY3" fmla="*/ 741879 h 741879"/>
                  <a:gd name="connsiteX4" fmla="*/ 0 w 281859"/>
                  <a:gd name="connsiteY4" fmla="*/ 638643 h 741879"/>
                  <a:gd name="connsiteX5" fmla="*/ 0 w 281859"/>
                  <a:gd name="connsiteY5" fmla="*/ 0 h 741879"/>
                  <a:gd name="connsiteX0" fmla="*/ 281146 w 281859"/>
                  <a:gd name="connsiteY0" fmla="*/ 0 h 741879"/>
                  <a:gd name="connsiteX1" fmla="*/ 281145 w 281859"/>
                  <a:gd name="connsiteY1" fmla="*/ 638644 h 741879"/>
                  <a:gd name="connsiteX2" fmla="*/ 271501 w 281859"/>
                  <a:gd name="connsiteY2" fmla="*/ 723308 h 741879"/>
                  <a:gd name="connsiteX3" fmla="*/ 143173 w 281859"/>
                  <a:gd name="connsiteY3" fmla="*/ 741879 h 741879"/>
                  <a:gd name="connsiteX4" fmla="*/ 0 w 281859"/>
                  <a:gd name="connsiteY4" fmla="*/ 638643 h 741879"/>
                  <a:gd name="connsiteX5" fmla="*/ 0 w 281859"/>
                  <a:gd name="connsiteY5" fmla="*/ 0 h 741879"/>
                  <a:gd name="connsiteX0" fmla="*/ 281146 w 325113"/>
                  <a:gd name="connsiteY0" fmla="*/ 0 h 741879"/>
                  <a:gd name="connsiteX1" fmla="*/ 281145 w 325113"/>
                  <a:gd name="connsiteY1" fmla="*/ 638644 h 741879"/>
                  <a:gd name="connsiteX2" fmla="*/ 271501 w 325113"/>
                  <a:gd name="connsiteY2" fmla="*/ 723308 h 741879"/>
                  <a:gd name="connsiteX3" fmla="*/ 143173 w 325113"/>
                  <a:gd name="connsiteY3" fmla="*/ 741879 h 741879"/>
                  <a:gd name="connsiteX4" fmla="*/ 0 w 325113"/>
                  <a:gd name="connsiteY4" fmla="*/ 638643 h 741879"/>
                  <a:gd name="connsiteX5" fmla="*/ 0 w 325113"/>
                  <a:gd name="connsiteY5" fmla="*/ 0 h 741879"/>
                  <a:gd name="connsiteX0" fmla="*/ 281146 w 325113"/>
                  <a:gd name="connsiteY0" fmla="*/ 0 h 741879"/>
                  <a:gd name="connsiteX1" fmla="*/ 281145 w 325113"/>
                  <a:gd name="connsiteY1" fmla="*/ 638644 h 741879"/>
                  <a:gd name="connsiteX2" fmla="*/ 271501 w 325113"/>
                  <a:gd name="connsiteY2" fmla="*/ 723308 h 741879"/>
                  <a:gd name="connsiteX3" fmla="*/ 143173 w 325113"/>
                  <a:gd name="connsiteY3" fmla="*/ 741879 h 741879"/>
                  <a:gd name="connsiteX4" fmla="*/ 0 w 325113"/>
                  <a:gd name="connsiteY4" fmla="*/ 638643 h 741879"/>
                  <a:gd name="connsiteX5" fmla="*/ 0 w 325113"/>
                  <a:gd name="connsiteY5" fmla="*/ 0 h 741879"/>
                  <a:gd name="connsiteX0" fmla="*/ 281146 w 281859"/>
                  <a:gd name="connsiteY0" fmla="*/ 0 h 747448"/>
                  <a:gd name="connsiteX1" fmla="*/ 281145 w 281859"/>
                  <a:gd name="connsiteY1" fmla="*/ 638644 h 747448"/>
                  <a:gd name="connsiteX2" fmla="*/ 271501 w 281859"/>
                  <a:gd name="connsiteY2" fmla="*/ 723308 h 747448"/>
                  <a:gd name="connsiteX3" fmla="*/ 143173 w 281859"/>
                  <a:gd name="connsiteY3" fmla="*/ 741879 h 747448"/>
                  <a:gd name="connsiteX4" fmla="*/ 0 w 281859"/>
                  <a:gd name="connsiteY4" fmla="*/ 638643 h 747448"/>
                  <a:gd name="connsiteX5" fmla="*/ 0 w 281859"/>
                  <a:gd name="connsiteY5" fmla="*/ 0 h 747448"/>
                  <a:gd name="connsiteX0" fmla="*/ 281146 w 281859"/>
                  <a:gd name="connsiteY0" fmla="*/ 0 h 747448"/>
                  <a:gd name="connsiteX1" fmla="*/ 281145 w 281859"/>
                  <a:gd name="connsiteY1" fmla="*/ 638644 h 747448"/>
                  <a:gd name="connsiteX2" fmla="*/ 271501 w 281859"/>
                  <a:gd name="connsiteY2" fmla="*/ 723308 h 747448"/>
                  <a:gd name="connsiteX3" fmla="*/ 143173 w 281859"/>
                  <a:gd name="connsiteY3" fmla="*/ 741879 h 747448"/>
                  <a:gd name="connsiteX4" fmla="*/ 0 w 281859"/>
                  <a:gd name="connsiteY4" fmla="*/ 638643 h 747448"/>
                  <a:gd name="connsiteX5" fmla="*/ 0 w 281859"/>
                  <a:gd name="connsiteY5" fmla="*/ 0 h 747448"/>
                  <a:gd name="connsiteX0" fmla="*/ 281146 w 291365"/>
                  <a:gd name="connsiteY0" fmla="*/ 0 h 743136"/>
                  <a:gd name="connsiteX1" fmla="*/ 281145 w 291365"/>
                  <a:gd name="connsiteY1" fmla="*/ 638644 h 743136"/>
                  <a:gd name="connsiteX2" fmla="*/ 143173 w 291365"/>
                  <a:gd name="connsiteY2" fmla="*/ 741879 h 743136"/>
                  <a:gd name="connsiteX3" fmla="*/ 0 w 291365"/>
                  <a:gd name="connsiteY3" fmla="*/ 638643 h 743136"/>
                  <a:gd name="connsiteX4" fmla="*/ 0 w 291365"/>
                  <a:gd name="connsiteY4" fmla="*/ 0 h 743136"/>
                  <a:gd name="connsiteX0" fmla="*/ 281146 w 291365"/>
                  <a:gd name="connsiteY0" fmla="*/ 0 h 741879"/>
                  <a:gd name="connsiteX1" fmla="*/ 281145 w 291365"/>
                  <a:gd name="connsiteY1" fmla="*/ 638644 h 741879"/>
                  <a:gd name="connsiteX2" fmla="*/ 143173 w 291365"/>
                  <a:gd name="connsiteY2" fmla="*/ 741879 h 741879"/>
                  <a:gd name="connsiteX3" fmla="*/ 0 w 291365"/>
                  <a:gd name="connsiteY3" fmla="*/ 638643 h 741879"/>
                  <a:gd name="connsiteX4" fmla="*/ 0 w 291365"/>
                  <a:gd name="connsiteY4" fmla="*/ 0 h 741879"/>
                  <a:gd name="connsiteX0" fmla="*/ 281146 w 294793"/>
                  <a:gd name="connsiteY0" fmla="*/ 0 h 741879"/>
                  <a:gd name="connsiteX1" fmla="*/ 285616 w 294793"/>
                  <a:gd name="connsiteY1" fmla="*/ 600951 h 741879"/>
                  <a:gd name="connsiteX2" fmla="*/ 143173 w 294793"/>
                  <a:gd name="connsiteY2" fmla="*/ 741879 h 741879"/>
                  <a:gd name="connsiteX3" fmla="*/ 0 w 294793"/>
                  <a:gd name="connsiteY3" fmla="*/ 638643 h 741879"/>
                  <a:gd name="connsiteX4" fmla="*/ 0 w 294793"/>
                  <a:gd name="connsiteY4" fmla="*/ 0 h 741879"/>
                  <a:gd name="connsiteX0" fmla="*/ 281146 w 289271"/>
                  <a:gd name="connsiteY0" fmla="*/ 0 h 741879"/>
                  <a:gd name="connsiteX1" fmla="*/ 285616 w 289271"/>
                  <a:gd name="connsiteY1" fmla="*/ 600951 h 741879"/>
                  <a:gd name="connsiteX2" fmla="*/ 143173 w 289271"/>
                  <a:gd name="connsiteY2" fmla="*/ 741879 h 741879"/>
                  <a:gd name="connsiteX3" fmla="*/ 0 w 289271"/>
                  <a:gd name="connsiteY3" fmla="*/ 638643 h 741879"/>
                  <a:gd name="connsiteX4" fmla="*/ 0 w 289271"/>
                  <a:gd name="connsiteY4" fmla="*/ 0 h 741879"/>
                  <a:gd name="connsiteX0" fmla="*/ 281146 w 287826"/>
                  <a:gd name="connsiteY0" fmla="*/ 0 h 741879"/>
                  <a:gd name="connsiteX1" fmla="*/ 283854 w 287826"/>
                  <a:gd name="connsiteY1" fmla="*/ 550869 h 741879"/>
                  <a:gd name="connsiteX2" fmla="*/ 143173 w 287826"/>
                  <a:gd name="connsiteY2" fmla="*/ 741879 h 741879"/>
                  <a:gd name="connsiteX3" fmla="*/ 0 w 287826"/>
                  <a:gd name="connsiteY3" fmla="*/ 638643 h 741879"/>
                  <a:gd name="connsiteX4" fmla="*/ 0 w 287826"/>
                  <a:gd name="connsiteY4" fmla="*/ 0 h 741879"/>
                  <a:gd name="connsiteX0" fmla="*/ 284072 w 294347"/>
                  <a:gd name="connsiteY0" fmla="*/ 118449 h 741879"/>
                  <a:gd name="connsiteX1" fmla="*/ 283854 w 294347"/>
                  <a:gd name="connsiteY1" fmla="*/ 550869 h 741879"/>
                  <a:gd name="connsiteX2" fmla="*/ 143173 w 294347"/>
                  <a:gd name="connsiteY2" fmla="*/ 741879 h 741879"/>
                  <a:gd name="connsiteX3" fmla="*/ 0 w 294347"/>
                  <a:gd name="connsiteY3" fmla="*/ 638643 h 741879"/>
                  <a:gd name="connsiteX4" fmla="*/ 0 w 294347"/>
                  <a:gd name="connsiteY4" fmla="*/ 0 h 741879"/>
                  <a:gd name="connsiteX0" fmla="*/ 284072 w 284072"/>
                  <a:gd name="connsiteY0" fmla="*/ 118449 h 741879"/>
                  <a:gd name="connsiteX1" fmla="*/ 283854 w 284072"/>
                  <a:gd name="connsiteY1" fmla="*/ 550869 h 741879"/>
                  <a:gd name="connsiteX2" fmla="*/ 143173 w 284072"/>
                  <a:gd name="connsiteY2" fmla="*/ 741879 h 741879"/>
                  <a:gd name="connsiteX3" fmla="*/ 0 w 284072"/>
                  <a:gd name="connsiteY3" fmla="*/ 638643 h 741879"/>
                  <a:gd name="connsiteX4" fmla="*/ 0 w 284072"/>
                  <a:gd name="connsiteY4" fmla="*/ 0 h 741879"/>
                  <a:gd name="connsiteX0" fmla="*/ 292815 w 292815"/>
                  <a:gd name="connsiteY0" fmla="*/ 118449 h 741879"/>
                  <a:gd name="connsiteX1" fmla="*/ 292597 w 292815"/>
                  <a:gd name="connsiteY1" fmla="*/ 550869 h 741879"/>
                  <a:gd name="connsiteX2" fmla="*/ 151916 w 292815"/>
                  <a:gd name="connsiteY2" fmla="*/ 741879 h 741879"/>
                  <a:gd name="connsiteX3" fmla="*/ 0 w 292815"/>
                  <a:gd name="connsiteY3" fmla="*/ 572026 h 741879"/>
                  <a:gd name="connsiteX4" fmla="*/ 8743 w 292815"/>
                  <a:gd name="connsiteY4" fmla="*/ 0 h 741879"/>
                  <a:gd name="connsiteX0" fmla="*/ 294388 w 294388"/>
                  <a:gd name="connsiteY0" fmla="*/ 85769 h 709199"/>
                  <a:gd name="connsiteX1" fmla="*/ 294170 w 294388"/>
                  <a:gd name="connsiteY1" fmla="*/ 518189 h 709199"/>
                  <a:gd name="connsiteX2" fmla="*/ 153489 w 294388"/>
                  <a:gd name="connsiteY2" fmla="*/ 709199 h 709199"/>
                  <a:gd name="connsiteX3" fmla="*/ 1573 w 294388"/>
                  <a:gd name="connsiteY3" fmla="*/ 539346 h 709199"/>
                  <a:gd name="connsiteX4" fmla="*/ 0 w 294388"/>
                  <a:gd name="connsiteY4" fmla="*/ 1 h 709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4388" h="709199">
                    <a:moveTo>
                      <a:pt x="294388" y="85769"/>
                    </a:moveTo>
                    <a:cubicBezTo>
                      <a:pt x="294315" y="229909"/>
                      <a:pt x="294243" y="374049"/>
                      <a:pt x="294170" y="518189"/>
                    </a:cubicBezTo>
                    <a:cubicBezTo>
                      <a:pt x="270687" y="622094"/>
                      <a:pt x="263529" y="704947"/>
                      <a:pt x="153489" y="709199"/>
                    </a:cubicBezTo>
                    <a:cubicBezTo>
                      <a:pt x="75853" y="709199"/>
                      <a:pt x="1573" y="616982"/>
                      <a:pt x="1573" y="539346"/>
                    </a:cubicBezTo>
                    <a:cubicBezTo>
                      <a:pt x="1049" y="359564"/>
                      <a:pt x="524" y="179783"/>
                      <a:pt x="0" y="1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0" name="片側の 2 つの角を丸めた四角形 272"/>
              <p:cNvSpPr/>
              <p:nvPr/>
            </p:nvSpPr>
            <p:spPr>
              <a:xfrm rot="16200000">
                <a:off x="8212207" y="5960800"/>
                <a:ext cx="115326" cy="296049"/>
              </a:xfrm>
              <a:custGeom>
                <a:avLst/>
                <a:gdLst>
                  <a:gd name="connsiteX0" fmla="*/ 97543 w 334962"/>
                  <a:gd name="connsiteY0" fmla="*/ 0 h 195085"/>
                  <a:gd name="connsiteX1" fmla="*/ 237420 w 334962"/>
                  <a:gd name="connsiteY1" fmla="*/ 0 h 195085"/>
                  <a:gd name="connsiteX2" fmla="*/ 334963 w 334962"/>
                  <a:gd name="connsiteY2" fmla="*/ 97543 h 195085"/>
                  <a:gd name="connsiteX3" fmla="*/ 334962 w 334962"/>
                  <a:gd name="connsiteY3" fmla="*/ 195085 h 195085"/>
                  <a:gd name="connsiteX4" fmla="*/ 334962 w 334962"/>
                  <a:gd name="connsiteY4" fmla="*/ 195085 h 195085"/>
                  <a:gd name="connsiteX5" fmla="*/ 0 w 334962"/>
                  <a:gd name="connsiteY5" fmla="*/ 195085 h 195085"/>
                  <a:gd name="connsiteX6" fmla="*/ 0 w 334962"/>
                  <a:gd name="connsiteY6" fmla="*/ 195085 h 195085"/>
                  <a:gd name="connsiteX7" fmla="*/ 0 w 334962"/>
                  <a:gd name="connsiteY7" fmla="*/ 97543 h 195085"/>
                  <a:gd name="connsiteX8" fmla="*/ 97543 w 334962"/>
                  <a:gd name="connsiteY8" fmla="*/ 0 h 195085"/>
                  <a:gd name="connsiteX0" fmla="*/ 334963 w 426403"/>
                  <a:gd name="connsiteY0" fmla="*/ 97543 h 195085"/>
                  <a:gd name="connsiteX1" fmla="*/ 334962 w 426403"/>
                  <a:gd name="connsiteY1" fmla="*/ 195085 h 195085"/>
                  <a:gd name="connsiteX2" fmla="*/ 334962 w 426403"/>
                  <a:gd name="connsiteY2" fmla="*/ 195085 h 195085"/>
                  <a:gd name="connsiteX3" fmla="*/ 0 w 426403"/>
                  <a:gd name="connsiteY3" fmla="*/ 195085 h 195085"/>
                  <a:gd name="connsiteX4" fmla="*/ 0 w 426403"/>
                  <a:gd name="connsiteY4" fmla="*/ 195085 h 195085"/>
                  <a:gd name="connsiteX5" fmla="*/ 0 w 426403"/>
                  <a:gd name="connsiteY5" fmla="*/ 97543 h 195085"/>
                  <a:gd name="connsiteX6" fmla="*/ 97543 w 426403"/>
                  <a:gd name="connsiteY6" fmla="*/ 0 h 195085"/>
                  <a:gd name="connsiteX7" fmla="*/ 237420 w 426403"/>
                  <a:gd name="connsiteY7" fmla="*/ 0 h 195085"/>
                  <a:gd name="connsiteX8" fmla="*/ 426403 w 426403"/>
                  <a:gd name="connsiteY8" fmla="*/ 188983 h 195085"/>
                  <a:gd name="connsiteX0" fmla="*/ 334963 w 334963"/>
                  <a:gd name="connsiteY0" fmla="*/ 97543 h 195085"/>
                  <a:gd name="connsiteX1" fmla="*/ 334962 w 334963"/>
                  <a:gd name="connsiteY1" fmla="*/ 195085 h 195085"/>
                  <a:gd name="connsiteX2" fmla="*/ 334962 w 334963"/>
                  <a:gd name="connsiteY2" fmla="*/ 195085 h 195085"/>
                  <a:gd name="connsiteX3" fmla="*/ 0 w 334963"/>
                  <a:gd name="connsiteY3" fmla="*/ 195085 h 195085"/>
                  <a:gd name="connsiteX4" fmla="*/ 0 w 334963"/>
                  <a:gd name="connsiteY4" fmla="*/ 195085 h 195085"/>
                  <a:gd name="connsiteX5" fmla="*/ 0 w 334963"/>
                  <a:gd name="connsiteY5" fmla="*/ 97543 h 195085"/>
                  <a:gd name="connsiteX6" fmla="*/ 97543 w 334963"/>
                  <a:gd name="connsiteY6" fmla="*/ 0 h 195085"/>
                  <a:gd name="connsiteX7" fmla="*/ 237420 w 334963"/>
                  <a:gd name="connsiteY7" fmla="*/ 0 h 195085"/>
                  <a:gd name="connsiteX0" fmla="*/ 334963 w 334963"/>
                  <a:gd name="connsiteY0" fmla="*/ 97543 h 195085"/>
                  <a:gd name="connsiteX1" fmla="*/ 334962 w 334963"/>
                  <a:gd name="connsiteY1" fmla="*/ 195085 h 195085"/>
                  <a:gd name="connsiteX2" fmla="*/ 334962 w 334963"/>
                  <a:gd name="connsiteY2" fmla="*/ 195085 h 195085"/>
                  <a:gd name="connsiteX3" fmla="*/ 0 w 334963"/>
                  <a:gd name="connsiteY3" fmla="*/ 195085 h 195085"/>
                  <a:gd name="connsiteX4" fmla="*/ 0 w 334963"/>
                  <a:gd name="connsiteY4" fmla="*/ 195085 h 195085"/>
                  <a:gd name="connsiteX5" fmla="*/ 0 w 334963"/>
                  <a:gd name="connsiteY5" fmla="*/ 97543 h 195085"/>
                  <a:gd name="connsiteX6" fmla="*/ 97543 w 334963"/>
                  <a:gd name="connsiteY6" fmla="*/ 0 h 195085"/>
                  <a:gd name="connsiteX0" fmla="*/ 334962 w 334962"/>
                  <a:gd name="connsiteY0" fmla="*/ 195085 h 195085"/>
                  <a:gd name="connsiteX1" fmla="*/ 334962 w 334962"/>
                  <a:gd name="connsiteY1" fmla="*/ 195085 h 195085"/>
                  <a:gd name="connsiteX2" fmla="*/ 0 w 334962"/>
                  <a:gd name="connsiteY2" fmla="*/ 195085 h 195085"/>
                  <a:gd name="connsiteX3" fmla="*/ 0 w 334962"/>
                  <a:gd name="connsiteY3" fmla="*/ 195085 h 195085"/>
                  <a:gd name="connsiteX4" fmla="*/ 0 w 334962"/>
                  <a:gd name="connsiteY4" fmla="*/ 97543 h 195085"/>
                  <a:gd name="connsiteX5" fmla="*/ 97543 w 334962"/>
                  <a:gd name="connsiteY5" fmla="*/ 0 h 195085"/>
                  <a:gd name="connsiteX0" fmla="*/ 334962 w 334962"/>
                  <a:gd name="connsiteY0" fmla="*/ 290333 h 290333"/>
                  <a:gd name="connsiteX1" fmla="*/ 334962 w 334962"/>
                  <a:gd name="connsiteY1" fmla="*/ 290333 h 290333"/>
                  <a:gd name="connsiteX2" fmla="*/ 0 w 334962"/>
                  <a:gd name="connsiteY2" fmla="*/ 290333 h 290333"/>
                  <a:gd name="connsiteX3" fmla="*/ 0 w 334962"/>
                  <a:gd name="connsiteY3" fmla="*/ 290333 h 290333"/>
                  <a:gd name="connsiteX4" fmla="*/ 0 w 334962"/>
                  <a:gd name="connsiteY4" fmla="*/ 192791 h 290333"/>
                  <a:gd name="connsiteX5" fmla="*/ 107068 w 334962"/>
                  <a:gd name="connsiteY5" fmla="*/ 0 h 290333"/>
                  <a:gd name="connsiteX0" fmla="*/ 334962 w 334962"/>
                  <a:gd name="connsiteY0" fmla="*/ 292236 h 292236"/>
                  <a:gd name="connsiteX1" fmla="*/ 334962 w 334962"/>
                  <a:gd name="connsiteY1" fmla="*/ 292236 h 292236"/>
                  <a:gd name="connsiteX2" fmla="*/ 0 w 334962"/>
                  <a:gd name="connsiteY2" fmla="*/ 292236 h 292236"/>
                  <a:gd name="connsiteX3" fmla="*/ 0 w 334962"/>
                  <a:gd name="connsiteY3" fmla="*/ 292236 h 292236"/>
                  <a:gd name="connsiteX4" fmla="*/ 0 w 334962"/>
                  <a:gd name="connsiteY4" fmla="*/ 194694 h 292236"/>
                  <a:gd name="connsiteX5" fmla="*/ 107068 w 334962"/>
                  <a:gd name="connsiteY5" fmla="*/ 0 h 292236"/>
                  <a:gd name="connsiteX0" fmla="*/ 334962 w 334962"/>
                  <a:gd name="connsiteY0" fmla="*/ 294141 h 294141"/>
                  <a:gd name="connsiteX1" fmla="*/ 334962 w 334962"/>
                  <a:gd name="connsiteY1" fmla="*/ 294141 h 294141"/>
                  <a:gd name="connsiteX2" fmla="*/ 0 w 334962"/>
                  <a:gd name="connsiteY2" fmla="*/ 294141 h 294141"/>
                  <a:gd name="connsiteX3" fmla="*/ 0 w 334962"/>
                  <a:gd name="connsiteY3" fmla="*/ 294141 h 294141"/>
                  <a:gd name="connsiteX4" fmla="*/ 0 w 334962"/>
                  <a:gd name="connsiteY4" fmla="*/ 196599 h 294141"/>
                  <a:gd name="connsiteX5" fmla="*/ 107068 w 334962"/>
                  <a:gd name="connsiteY5" fmla="*/ 0 h 294141"/>
                  <a:gd name="connsiteX0" fmla="*/ 334962 w 334962"/>
                  <a:gd name="connsiteY0" fmla="*/ 294141 h 366534"/>
                  <a:gd name="connsiteX1" fmla="*/ 233997 w 334962"/>
                  <a:gd name="connsiteY1" fmla="*/ 366534 h 366534"/>
                  <a:gd name="connsiteX2" fmla="*/ 0 w 334962"/>
                  <a:gd name="connsiteY2" fmla="*/ 294141 h 366534"/>
                  <a:gd name="connsiteX3" fmla="*/ 0 w 334962"/>
                  <a:gd name="connsiteY3" fmla="*/ 294141 h 366534"/>
                  <a:gd name="connsiteX4" fmla="*/ 0 w 334962"/>
                  <a:gd name="connsiteY4" fmla="*/ 196599 h 366534"/>
                  <a:gd name="connsiteX5" fmla="*/ 107068 w 334962"/>
                  <a:gd name="connsiteY5" fmla="*/ 0 h 366534"/>
                  <a:gd name="connsiteX0" fmla="*/ 334962 w 334962"/>
                  <a:gd name="connsiteY0" fmla="*/ 294141 h 294141"/>
                  <a:gd name="connsiteX1" fmla="*/ 0 w 334962"/>
                  <a:gd name="connsiteY1" fmla="*/ 294141 h 294141"/>
                  <a:gd name="connsiteX2" fmla="*/ 0 w 334962"/>
                  <a:gd name="connsiteY2" fmla="*/ 294141 h 294141"/>
                  <a:gd name="connsiteX3" fmla="*/ 0 w 334962"/>
                  <a:gd name="connsiteY3" fmla="*/ 196599 h 294141"/>
                  <a:gd name="connsiteX4" fmla="*/ 107068 w 334962"/>
                  <a:gd name="connsiteY4" fmla="*/ 0 h 294141"/>
                  <a:gd name="connsiteX0" fmla="*/ 98742 w 107068"/>
                  <a:gd name="connsiteY0" fmla="*/ 294144 h 294144"/>
                  <a:gd name="connsiteX1" fmla="*/ 0 w 107068"/>
                  <a:gd name="connsiteY1" fmla="*/ 294141 h 294144"/>
                  <a:gd name="connsiteX2" fmla="*/ 0 w 107068"/>
                  <a:gd name="connsiteY2" fmla="*/ 294141 h 294144"/>
                  <a:gd name="connsiteX3" fmla="*/ 0 w 107068"/>
                  <a:gd name="connsiteY3" fmla="*/ 196599 h 294144"/>
                  <a:gd name="connsiteX4" fmla="*/ 107068 w 107068"/>
                  <a:gd name="connsiteY4" fmla="*/ 0 h 294144"/>
                  <a:gd name="connsiteX0" fmla="*/ 106362 w 114688"/>
                  <a:gd name="connsiteY0" fmla="*/ 294144 h 294144"/>
                  <a:gd name="connsiteX1" fmla="*/ 7620 w 114688"/>
                  <a:gd name="connsiteY1" fmla="*/ 294141 h 294144"/>
                  <a:gd name="connsiteX2" fmla="*/ 7620 w 114688"/>
                  <a:gd name="connsiteY2" fmla="*/ 294141 h 294144"/>
                  <a:gd name="connsiteX3" fmla="*/ 0 w 114688"/>
                  <a:gd name="connsiteY3" fmla="*/ 145164 h 294144"/>
                  <a:gd name="connsiteX4" fmla="*/ 114688 w 114688"/>
                  <a:gd name="connsiteY4" fmla="*/ 0 h 294144"/>
                  <a:gd name="connsiteX0" fmla="*/ 106362 w 122308"/>
                  <a:gd name="connsiteY0" fmla="*/ 296049 h 296049"/>
                  <a:gd name="connsiteX1" fmla="*/ 7620 w 122308"/>
                  <a:gd name="connsiteY1" fmla="*/ 296046 h 296049"/>
                  <a:gd name="connsiteX2" fmla="*/ 7620 w 122308"/>
                  <a:gd name="connsiteY2" fmla="*/ 296046 h 296049"/>
                  <a:gd name="connsiteX3" fmla="*/ 0 w 122308"/>
                  <a:gd name="connsiteY3" fmla="*/ 147069 h 296049"/>
                  <a:gd name="connsiteX4" fmla="*/ 122308 w 122308"/>
                  <a:gd name="connsiteY4" fmla="*/ 0 h 296049"/>
                  <a:gd name="connsiteX0" fmla="*/ 106362 w 122308"/>
                  <a:gd name="connsiteY0" fmla="*/ 296049 h 296049"/>
                  <a:gd name="connsiteX1" fmla="*/ 7620 w 122308"/>
                  <a:gd name="connsiteY1" fmla="*/ 296046 h 296049"/>
                  <a:gd name="connsiteX2" fmla="*/ 7620 w 122308"/>
                  <a:gd name="connsiteY2" fmla="*/ 296046 h 296049"/>
                  <a:gd name="connsiteX3" fmla="*/ 0 w 122308"/>
                  <a:gd name="connsiteY3" fmla="*/ 147069 h 296049"/>
                  <a:gd name="connsiteX4" fmla="*/ 122308 w 122308"/>
                  <a:gd name="connsiteY4" fmla="*/ 0 h 296049"/>
                  <a:gd name="connsiteX0" fmla="*/ 123508 w 139454"/>
                  <a:gd name="connsiteY0" fmla="*/ 296049 h 296049"/>
                  <a:gd name="connsiteX1" fmla="*/ 24766 w 139454"/>
                  <a:gd name="connsiteY1" fmla="*/ 296046 h 296049"/>
                  <a:gd name="connsiteX2" fmla="*/ 0 w 139454"/>
                  <a:gd name="connsiteY2" fmla="*/ 294141 h 296049"/>
                  <a:gd name="connsiteX3" fmla="*/ 17146 w 139454"/>
                  <a:gd name="connsiteY3" fmla="*/ 147069 h 296049"/>
                  <a:gd name="connsiteX4" fmla="*/ 139454 w 139454"/>
                  <a:gd name="connsiteY4" fmla="*/ 0 h 296049"/>
                  <a:gd name="connsiteX0" fmla="*/ 123508 w 139454"/>
                  <a:gd name="connsiteY0" fmla="*/ 296049 h 296049"/>
                  <a:gd name="connsiteX1" fmla="*/ 24766 w 139454"/>
                  <a:gd name="connsiteY1" fmla="*/ 296046 h 296049"/>
                  <a:gd name="connsiteX2" fmla="*/ 0 w 139454"/>
                  <a:gd name="connsiteY2" fmla="*/ 294141 h 296049"/>
                  <a:gd name="connsiteX3" fmla="*/ 9526 w 139454"/>
                  <a:gd name="connsiteY3" fmla="*/ 150882 h 296049"/>
                  <a:gd name="connsiteX4" fmla="*/ 139454 w 139454"/>
                  <a:gd name="connsiteY4" fmla="*/ 0 h 296049"/>
                  <a:gd name="connsiteX0" fmla="*/ 123508 w 139454"/>
                  <a:gd name="connsiteY0" fmla="*/ 296049 h 296049"/>
                  <a:gd name="connsiteX1" fmla="*/ 24766 w 139454"/>
                  <a:gd name="connsiteY1" fmla="*/ 296046 h 296049"/>
                  <a:gd name="connsiteX2" fmla="*/ 0 w 139454"/>
                  <a:gd name="connsiteY2" fmla="*/ 294141 h 296049"/>
                  <a:gd name="connsiteX3" fmla="*/ 9526 w 139454"/>
                  <a:gd name="connsiteY3" fmla="*/ 150882 h 296049"/>
                  <a:gd name="connsiteX4" fmla="*/ 139454 w 139454"/>
                  <a:gd name="connsiteY4" fmla="*/ 0 h 296049"/>
                  <a:gd name="connsiteX0" fmla="*/ 123508 w 139454"/>
                  <a:gd name="connsiteY0" fmla="*/ 296049 h 296049"/>
                  <a:gd name="connsiteX1" fmla="*/ 24766 w 139454"/>
                  <a:gd name="connsiteY1" fmla="*/ 296046 h 296049"/>
                  <a:gd name="connsiteX2" fmla="*/ 0 w 139454"/>
                  <a:gd name="connsiteY2" fmla="*/ 294141 h 296049"/>
                  <a:gd name="connsiteX3" fmla="*/ 9526 w 139454"/>
                  <a:gd name="connsiteY3" fmla="*/ 150882 h 296049"/>
                  <a:gd name="connsiteX4" fmla="*/ 139454 w 139454"/>
                  <a:gd name="connsiteY4" fmla="*/ 0 h 296049"/>
                  <a:gd name="connsiteX0" fmla="*/ 123521 w 139467"/>
                  <a:gd name="connsiteY0" fmla="*/ 296049 h 296049"/>
                  <a:gd name="connsiteX1" fmla="*/ 24779 w 139467"/>
                  <a:gd name="connsiteY1" fmla="*/ 296046 h 296049"/>
                  <a:gd name="connsiteX2" fmla="*/ 13 w 139467"/>
                  <a:gd name="connsiteY2" fmla="*/ 294141 h 296049"/>
                  <a:gd name="connsiteX3" fmla="*/ 7634 w 139467"/>
                  <a:gd name="connsiteY3" fmla="*/ 131835 h 296049"/>
                  <a:gd name="connsiteX4" fmla="*/ 139467 w 139467"/>
                  <a:gd name="connsiteY4" fmla="*/ 0 h 296049"/>
                  <a:gd name="connsiteX0" fmla="*/ 123521 w 139467"/>
                  <a:gd name="connsiteY0" fmla="*/ 296049 h 296049"/>
                  <a:gd name="connsiteX1" fmla="*/ 13 w 139467"/>
                  <a:gd name="connsiteY1" fmla="*/ 294141 h 296049"/>
                  <a:gd name="connsiteX2" fmla="*/ 7634 w 139467"/>
                  <a:gd name="connsiteY2" fmla="*/ 131835 h 296049"/>
                  <a:gd name="connsiteX3" fmla="*/ 139467 w 139467"/>
                  <a:gd name="connsiteY3" fmla="*/ 0 h 296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9467" h="296049">
                    <a:moveTo>
                      <a:pt x="123521" y="296049"/>
                    </a:moveTo>
                    <a:lnTo>
                      <a:pt x="13" y="294141"/>
                    </a:lnTo>
                    <a:cubicBezTo>
                      <a:pt x="3188" y="246388"/>
                      <a:pt x="-5701" y="185704"/>
                      <a:pt x="7634" y="131835"/>
                    </a:cubicBezTo>
                    <a:cubicBezTo>
                      <a:pt x="20969" y="77966"/>
                      <a:pt x="74165" y="9528"/>
                      <a:pt x="139467" y="0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1" name="片側の 2 つの角を丸めた四角形 1340"/>
              <p:cNvSpPr/>
              <p:nvPr/>
            </p:nvSpPr>
            <p:spPr>
              <a:xfrm rot="16200000">
                <a:off x="8207172" y="5910404"/>
                <a:ext cx="334962" cy="17719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2" name="片側の 2 つの角を丸めた四角形 1341"/>
              <p:cNvSpPr/>
              <p:nvPr/>
            </p:nvSpPr>
            <p:spPr>
              <a:xfrm rot="16200000">
                <a:off x="8253239" y="5930227"/>
                <a:ext cx="284736" cy="13529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3" name="角丸四角形 1342"/>
              <p:cNvSpPr/>
              <p:nvPr/>
            </p:nvSpPr>
            <p:spPr>
              <a:xfrm rot="484950">
                <a:off x="8407296" y="5748447"/>
                <a:ext cx="67647" cy="171058"/>
              </a:xfrm>
              <a:prstGeom prst="roundRect">
                <a:avLst>
                  <a:gd name="adj" fmla="val 50000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44" name="グループ化 1343"/>
              <p:cNvGrpSpPr/>
              <p:nvPr/>
            </p:nvGrpSpPr>
            <p:grpSpPr>
              <a:xfrm flipH="1">
                <a:off x="9163512" y="5581308"/>
                <a:ext cx="354188" cy="585177"/>
                <a:chOff x="9035776" y="5581308"/>
                <a:chExt cx="354188" cy="585177"/>
              </a:xfrm>
            </p:grpSpPr>
            <p:sp>
              <p:nvSpPr>
                <p:cNvPr id="1367" name="角丸四角形 28"/>
                <p:cNvSpPr/>
                <p:nvPr/>
              </p:nvSpPr>
              <p:spPr>
                <a:xfrm rot="1618452">
                  <a:off x="9079293" y="5581308"/>
                  <a:ext cx="290601" cy="573428"/>
                </a:xfrm>
                <a:custGeom>
                  <a:avLst/>
                  <a:gdLst>
                    <a:gd name="connsiteX0" fmla="*/ 0 w 281145"/>
                    <a:gd name="connsiteY0" fmla="*/ 140573 h 919789"/>
                    <a:gd name="connsiteX1" fmla="*/ 140573 w 281145"/>
                    <a:gd name="connsiteY1" fmla="*/ 0 h 919789"/>
                    <a:gd name="connsiteX2" fmla="*/ 140573 w 281145"/>
                    <a:gd name="connsiteY2" fmla="*/ 0 h 919789"/>
                    <a:gd name="connsiteX3" fmla="*/ 281146 w 281145"/>
                    <a:gd name="connsiteY3" fmla="*/ 140573 h 919789"/>
                    <a:gd name="connsiteX4" fmla="*/ 281145 w 281145"/>
                    <a:gd name="connsiteY4" fmla="*/ 779217 h 919789"/>
                    <a:gd name="connsiteX5" fmla="*/ 140572 w 281145"/>
                    <a:gd name="connsiteY5" fmla="*/ 919790 h 919789"/>
                    <a:gd name="connsiteX6" fmla="*/ 140573 w 281145"/>
                    <a:gd name="connsiteY6" fmla="*/ 919789 h 919789"/>
                    <a:gd name="connsiteX7" fmla="*/ 0 w 281145"/>
                    <a:gd name="connsiteY7" fmla="*/ 779216 h 919789"/>
                    <a:gd name="connsiteX8" fmla="*/ 0 w 281145"/>
                    <a:gd name="connsiteY8" fmla="*/ 140573 h 919789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140573 w 281146"/>
                    <a:gd name="connsiteY7" fmla="*/ 0 h 919790"/>
                    <a:gd name="connsiteX8" fmla="*/ 232013 w 281146"/>
                    <a:gd name="connsiteY8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232013 w 281146"/>
                    <a:gd name="connsiteY7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0573 w 281146"/>
                    <a:gd name="connsiteY3" fmla="*/ 779216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3173 w 281146"/>
                    <a:gd name="connsiteY3" fmla="*/ 741879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317649"/>
                    <a:gd name="connsiteY0" fmla="*/ 0 h 741879"/>
                    <a:gd name="connsiteX1" fmla="*/ 281145 w 317649"/>
                    <a:gd name="connsiteY1" fmla="*/ 638644 h 741879"/>
                    <a:gd name="connsiteX2" fmla="*/ 283704 w 317649"/>
                    <a:gd name="connsiteY2" fmla="*/ 736501 h 741879"/>
                    <a:gd name="connsiteX3" fmla="*/ 143173 w 317649"/>
                    <a:gd name="connsiteY3" fmla="*/ 741879 h 741879"/>
                    <a:gd name="connsiteX4" fmla="*/ 0 w 317649"/>
                    <a:gd name="connsiteY4" fmla="*/ 638643 h 741879"/>
                    <a:gd name="connsiteX5" fmla="*/ 0 w 317649"/>
                    <a:gd name="connsiteY5" fmla="*/ 0 h 741879"/>
                    <a:gd name="connsiteX0" fmla="*/ 281146 w 283704"/>
                    <a:gd name="connsiteY0" fmla="*/ 0 h 741879"/>
                    <a:gd name="connsiteX1" fmla="*/ 281145 w 283704"/>
                    <a:gd name="connsiteY1" fmla="*/ 638644 h 741879"/>
                    <a:gd name="connsiteX2" fmla="*/ 283704 w 283704"/>
                    <a:gd name="connsiteY2" fmla="*/ 736501 h 741879"/>
                    <a:gd name="connsiteX3" fmla="*/ 143173 w 283704"/>
                    <a:gd name="connsiteY3" fmla="*/ 741879 h 741879"/>
                    <a:gd name="connsiteX4" fmla="*/ 0 w 283704"/>
                    <a:gd name="connsiteY4" fmla="*/ 638643 h 741879"/>
                    <a:gd name="connsiteX5" fmla="*/ 0 w 283704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91365"/>
                    <a:gd name="connsiteY0" fmla="*/ 0 h 743136"/>
                    <a:gd name="connsiteX1" fmla="*/ 281145 w 291365"/>
                    <a:gd name="connsiteY1" fmla="*/ 638644 h 743136"/>
                    <a:gd name="connsiteX2" fmla="*/ 143173 w 291365"/>
                    <a:gd name="connsiteY2" fmla="*/ 741879 h 743136"/>
                    <a:gd name="connsiteX3" fmla="*/ 0 w 291365"/>
                    <a:gd name="connsiteY3" fmla="*/ 638643 h 743136"/>
                    <a:gd name="connsiteX4" fmla="*/ 0 w 291365"/>
                    <a:gd name="connsiteY4" fmla="*/ 0 h 743136"/>
                    <a:gd name="connsiteX0" fmla="*/ 281146 w 291365"/>
                    <a:gd name="connsiteY0" fmla="*/ 0 h 741879"/>
                    <a:gd name="connsiteX1" fmla="*/ 281145 w 291365"/>
                    <a:gd name="connsiteY1" fmla="*/ 638644 h 741879"/>
                    <a:gd name="connsiteX2" fmla="*/ 143173 w 291365"/>
                    <a:gd name="connsiteY2" fmla="*/ 741879 h 741879"/>
                    <a:gd name="connsiteX3" fmla="*/ 0 w 291365"/>
                    <a:gd name="connsiteY3" fmla="*/ 638643 h 741879"/>
                    <a:gd name="connsiteX4" fmla="*/ 0 w 291365"/>
                    <a:gd name="connsiteY4" fmla="*/ 0 h 741879"/>
                    <a:gd name="connsiteX0" fmla="*/ 281146 w 294793"/>
                    <a:gd name="connsiteY0" fmla="*/ 0 h 741879"/>
                    <a:gd name="connsiteX1" fmla="*/ 285616 w 294793"/>
                    <a:gd name="connsiteY1" fmla="*/ 600951 h 741879"/>
                    <a:gd name="connsiteX2" fmla="*/ 143173 w 294793"/>
                    <a:gd name="connsiteY2" fmla="*/ 741879 h 741879"/>
                    <a:gd name="connsiteX3" fmla="*/ 0 w 294793"/>
                    <a:gd name="connsiteY3" fmla="*/ 638643 h 741879"/>
                    <a:gd name="connsiteX4" fmla="*/ 0 w 294793"/>
                    <a:gd name="connsiteY4" fmla="*/ 0 h 741879"/>
                    <a:gd name="connsiteX0" fmla="*/ 281146 w 289271"/>
                    <a:gd name="connsiteY0" fmla="*/ 0 h 741879"/>
                    <a:gd name="connsiteX1" fmla="*/ 285616 w 289271"/>
                    <a:gd name="connsiteY1" fmla="*/ 600951 h 741879"/>
                    <a:gd name="connsiteX2" fmla="*/ 143173 w 289271"/>
                    <a:gd name="connsiteY2" fmla="*/ 741879 h 741879"/>
                    <a:gd name="connsiteX3" fmla="*/ 0 w 289271"/>
                    <a:gd name="connsiteY3" fmla="*/ 638643 h 741879"/>
                    <a:gd name="connsiteX4" fmla="*/ 0 w 289271"/>
                    <a:gd name="connsiteY4" fmla="*/ 0 h 741879"/>
                    <a:gd name="connsiteX0" fmla="*/ 281146 w 287826"/>
                    <a:gd name="connsiteY0" fmla="*/ 0 h 741879"/>
                    <a:gd name="connsiteX1" fmla="*/ 283854 w 287826"/>
                    <a:gd name="connsiteY1" fmla="*/ 550869 h 741879"/>
                    <a:gd name="connsiteX2" fmla="*/ 143173 w 287826"/>
                    <a:gd name="connsiteY2" fmla="*/ 741879 h 741879"/>
                    <a:gd name="connsiteX3" fmla="*/ 0 w 287826"/>
                    <a:gd name="connsiteY3" fmla="*/ 638643 h 741879"/>
                    <a:gd name="connsiteX4" fmla="*/ 0 w 287826"/>
                    <a:gd name="connsiteY4" fmla="*/ 0 h 741879"/>
                    <a:gd name="connsiteX0" fmla="*/ 284072 w 294347"/>
                    <a:gd name="connsiteY0" fmla="*/ 118449 h 741879"/>
                    <a:gd name="connsiteX1" fmla="*/ 283854 w 294347"/>
                    <a:gd name="connsiteY1" fmla="*/ 550869 h 741879"/>
                    <a:gd name="connsiteX2" fmla="*/ 143173 w 294347"/>
                    <a:gd name="connsiteY2" fmla="*/ 741879 h 741879"/>
                    <a:gd name="connsiteX3" fmla="*/ 0 w 294347"/>
                    <a:gd name="connsiteY3" fmla="*/ 638643 h 741879"/>
                    <a:gd name="connsiteX4" fmla="*/ 0 w 294347"/>
                    <a:gd name="connsiteY4" fmla="*/ 0 h 741879"/>
                    <a:gd name="connsiteX0" fmla="*/ 284072 w 284072"/>
                    <a:gd name="connsiteY0" fmla="*/ 118449 h 741879"/>
                    <a:gd name="connsiteX1" fmla="*/ 283854 w 284072"/>
                    <a:gd name="connsiteY1" fmla="*/ 550869 h 741879"/>
                    <a:gd name="connsiteX2" fmla="*/ 143173 w 284072"/>
                    <a:gd name="connsiteY2" fmla="*/ 741879 h 741879"/>
                    <a:gd name="connsiteX3" fmla="*/ 0 w 284072"/>
                    <a:gd name="connsiteY3" fmla="*/ 638643 h 741879"/>
                    <a:gd name="connsiteX4" fmla="*/ 0 w 284072"/>
                    <a:gd name="connsiteY4" fmla="*/ 0 h 741879"/>
                    <a:gd name="connsiteX0" fmla="*/ 292815 w 292815"/>
                    <a:gd name="connsiteY0" fmla="*/ 118449 h 741879"/>
                    <a:gd name="connsiteX1" fmla="*/ 292597 w 292815"/>
                    <a:gd name="connsiteY1" fmla="*/ 550869 h 741879"/>
                    <a:gd name="connsiteX2" fmla="*/ 151916 w 292815"/>
                    <a:gd name="connsiteY2" fmla="*/ 741879 h 741879"/>
                    <a:gd name="connsiteX3" fmla="*/ 0 w 292815"/>
                    <a:gd name="connsiteY3" fmla="*/ 572026 h 741879"/>
                    <a:gd name="connsiteX4" fmla="*/ 8743 w 292815"/>
                    <a:gd name="connsiteY4" fmla="*/ 0 h 741879"/>
                    <a:gd name="connsiteX0" fmla="*/ 294388 w 294388"/>
                    <a:gd name="connsiteY0" fmla="*/ 85769 h 709199"/>
                    <a:gd name="connsiteX1" fmla="*/ 294170 w 294388"/>
                    <a:gd name="connsiteY1" fmla="*/ 518189 h 709199"/>
                    <a:gd name="connsiteX2" fmla="*/ 153489 w 294388"/>
                    <a:gd name="connsiteY2" fmla="*/ 709199 h 709199"/>
                    <a:gd name="connsiteX3" fmla="*/ 1573 w 294388"/>
                    <a:gd name="connsiteY3" fmla="*/ 539346 h 709199"/>
                    <a:gd name="connsiteX4" fmla="*/ 0 w 294388"/>
                    <a:gd name="connsiteY4" fmla="*/ 1 h 709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4388" h="709199">
                      <a:moveTo>
                        <a:pt x="294388" y="85769"/>
                      </a:moveTo>
                      <a:cubicBezTo>
                        <a:pt x="294315" y="229909"/>
                        <a:pt x="294243" y="374049"/>
                        <a:pt x="294170" y="518189"/>
                      </a:cubicBezTo>
                      <a:cubicBezTo>
                        <a:pt x="270687" y="622094"/>
                        <a:pt x="263529" y="704947"/>
                        <a:pt x="153489" y="709199"/>
                      </a:cubicBezTo>
                      <a:cubicBezTo>
                        <a:pt x="75853" y="709199"/>
                        <a:pt x="1573" y="616982"/>
                        <a:pt x="1573" y="539346"/>
                      </a:cubicBezTo>
                      <a:cubicBezTo>
                        <a:pt x="1049" y="359564"/>
                        <a:pt x="524" y="179783"/>
                        <a:pt x="0" y="1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8" name="片側の 2 つの角を丸めた四角形 272"/>
                <p:cNvSpPr/>
                <p:nvPr/>
              </p:nvSpPr>
              <p:spPr>
                <a:xfrm rot="16200000">
                  <a:off x="9126139" y="5960798"/>
                  <a:ext cx="115324" cy="296049"/>
                </a:xfrm>
                <a:custGeom>
                  <a:avLst/>
                  <a:gdLst>
                    <a:gd name="connsiteX0" fmla="*/ 97543 w 334962"/>
                    <a:gd name="connsiteY0" fmla="*/ 0 h 195085"/>
                    <a:gd name="connsiteX1" fmla="*/ 237420 w 334962"/>
                    <a:gd name="connsiteY1" fmla="*/ 0 h 195085"/>
                    <a:gd name="connsiteX2" fmla="*/ 334963 w 334962"/>
                    <a:gd name="connsiteY2" fmla="*/ 97543 h 195085"/>
                    <a:gd name="connsiteX3" fmla="*/ 334962 w 334962"/>
                    <a:gd name="connsiteY3" fmla="*/ 195085 h 195085"/>
                    <a:gd name="connsiteX4" fmla="*/ 334962 w 334962"/>
                    <a:gd name="connsiteY4" fmla="*/ 195085 h 195085"/>
                    <a:gd name="connsiteX5" fmla="*/ 0 w 334962"/>
                    <a:gd name="connsiteY5" fmla="*/ 195085 h 195085"/>
                    <a:gd name="connsiteX6" fmla="*/ 0 w 334962"/>
                    <a:gd name="connsiteY6" fmla="*/ 195085 h 195085"/>
                    <a:gd name="connsiteX7" fmla="*/ 0 w 334962"/>
                    <a:gd name="connsiteY7" fmla="*/ 97543 h 195085"/>
                    <a:gd name="connsiteX8" fmla="*/ 97543 w 334962"/>
                    <a:gd name="connsiteY8" fmla="*/ 0 h 195085"/>
                    <a:gd name="connsiteX0" fmla="*/ 334963 w 426403"/>
                    <a:gd name="connsiteY0" fmla="*/ 97543 h 195085"/>
                    <a:gd name="connsiteX1" fmla="*/ 334962 w 426403"/>
                    <a:gd name="connsiteY1" fmla="*/ 195085 h 195085"/>
                    <a:gd name="connsiteX2" fmla="*/ 334962 w 426403"/>
                    <a:gd name="connsiteY2" fmla="*/ 195085 h 195085"/>
                    <a:gd name="connsiteX3" fmla="*/ 0 w 426403"/>
                    <a:gd name="connsiteY3" fmla="*/ 195085 h 195085"/>
                    <a:gd name="connsiteX4" fmla="*/ 0 w 426403"/>
                    <a:gd name="connsiteY4" fmla="*/ 195085 h 195085"/>
                    <a:gd name="connsiteX5" fmla="*/ 0 w 426403"/>
                    <a:gd name="connsiteY5" fmla="*/ 97543 h 195085"/>
                    <a:gd name="connsiteX6" fmla="*/ 97543 w 426403"/>
                    <a:gd name="connsiteY6" fmla="*/ 0 h 195085"/>
                    <a:gd name="connsiteX7" fmla="*/ 237420 w 426403"/>
                    <a:gd name="connsiteY7" fmla="*/ 0 h 195085"/>
                    <a:gd name="connsiteX8" fmla="*/ 426403 w 426403"/>
                    <a:gd name="connsiteY8" fmla="*/ 188983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7" fmla="*/ 237420 w 334963"/>
                    <a:gd name="connsiteY7" fmla="*/ 0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0" fmla="*/ 334962 w 334962"/>
                    <a:gd name="connsiteY0" fmla="*/ 195085 h 195085"/>
                    <a:gd name="connsiteX1" fmla="*/ 334962 w 334962"/>
                    <a:gd name="connsiteY1" fmla="*/ 195085 h 195085"/>
                    <a:gd name="connsiteX2" fmla="*/ 0 w 334962"/>
                    <a:gd name="connsiteY2" fmla="*/ 195085 h 195085"/>
                    <a:gd name="connsiteX3" fmla="*/ 0 w 334962"/>
                    <a:gd name="connsiteY3" fmla="*/ 195085 h 195085"/>
                    <a:gd name="connsiteX4" fmla="*/ 0 w 334962"/>
                    <a:gd name="connsiteY4" fmla="*/ 97543 h 195085"/>
                    <a:gd name="connsiteX5" fmla="*/ 97543 w 334962"/>
                    <a:gd name="connsiteY5" fmla="*/ 0 h 195085"/>
                    <a:gd name="connsiteX0" fmla="*/ 334962 w 334962"/>
                    <a:gd name="connsiteY0" fmla="*/ 290333 h 290333"/>
                    <a:gd name="connsiteX1" fmla="*/ 334962 w 334962"/>
                    <a:gd name="connsiteY1" fmla="*/ 290333 h 290333"/>
                    <a:gd name="connsiteX2" fmla="*/ 0 w 334962"/>
                    <a:gd name="connsiteY2" fmla="*/ 290333 h 290333"/>
                    <a:gd name="connsiteX3" fmla="*/ 0 w 334962"/>
                    <a:gd name="connsiteY3" fmla="*/ 290333 h 290333"/>
                    <a:gd name="connsiteX4" fmla="*/ 0 w 334962"/>
                    <a:gd name="connsiteY4" fmla="*/ 192791 h 290333"/>
                    <a:gd name="connsiteX5" fmla="*/ 107068 w 334962"/>
                    <a:gd name="connsiteY5" fmla="*/ 0 h 290333"/>
                    <a:gd name="connsiteX0" fmla="*/ 334962 w 334962"/>
                    <a:gd name="connsiteY0" fmla="*/ 292236 h 292236"/>
                    <a:gd name="connsiteX1" fmla="*/ 334962 w 334962"/>
                    <a:gd name="connsiteY1" fmla="*/ 292236 h 292236"/>
                    <a:gd name="connsiteX2" fmla="*/ 0 w 334962"/>
                    <a:gd name="connsiteY2" fmla="*/ 292236 h 292236"/>
                    <a:gd name="connsiteX3" fmla="*/ 0 w 334962"/>
                    <a:gd name="connsiteY3" fmla="*/ 292236 h 292236"/>
                    <a:gd name="connsiteX4" fmla="*/ 0 w 334962"/>
                    <a:gd name="connsiteY4" fmla="*/ 194694 h 292236"/>
                    <a:gd name="connsiteX5" fmla="*/ 107068 w 334962"/>
                    <a:gd name="connsiteY5" fmla="*/ 0 h 292236"/>
                    <a:gd name="connsiteX0" fmla="*/ 334962 w 334962"/>
                    <a:gd name="connsiteY0" fmla="*/ 294141 h 294141"/>
                    <a:gd name="connsiteX1" fmla="*/ 334962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294141 h 294141"/>
                    <a:gd name="connsiteX4" fmla="*/ 0 w 334962"/>
                    <a:gd name="connsiteY4" fmla="*/ 196599 h 294141"/>
                    <a:gd name="connsiteX5" fmla="*/ 107068 w 334962"/>
                    <a:gd name="connsiteY5" fmla="*/ 0 h 294141"/>
                    <a:gd name="connsiteX0" fmla="*/ 334962 w 334962"/>
                    <a:gd name="connsiteY0" fmla="*/ 294141 h 366534"/>
                    <a:gd name="connsiteX1" fmla="*/ 233997 w 334962"/>
                    <a:gd name="connsiteY1" fmla="*/ 366534 h 366534"/>
                    <a:gd name="connsiteX2" fmla="*/ 0 w 334962"/>
                    <a:gd name="connsiteY2" fmla="*/ 294141 h 366534"/>
                    <a:gd name="connsiteX3" fmla="*/ 0 w 334962"/>
                    <a:gd name="connsiteY3" fmla="*/ 294141 h 366534"/>
                    <a:gd name="connsiteX4" fmla="*/ 0 w 334962"/>
                    <a:gd name="connsiteY4" fmla="*/ 196599 h 366534"/>
                    <a:gd name="connsiteX5" fmla="*/ 107068 w 334962"/>
                    <a:gd name="connsiteY5" fmla="*/ 0 h 366534"/>
                    <a:gd name="connsiteX0" fmla="*/ 334962 w 334962"/>
                    <a:gd name="connsiteY0" fmla="*/ 294141 h 294141"/>
                    <a:gd name="connsiteX1" fmla="*/ 0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196599 h 294141"/>
                    <a:gd name="connsiteX4" fmla="*/ 107068 w 334962"/>
                    <a:gd name="connsiteY4" fmla="*/ 0 h 294141"/>
                    <a:gd name="connsiteX0" fmla="*/ 98742 w 107068"/>
                    <a:gd name="connsiteY0" fmla="*/ 294144 h 294144"/>
                    <a:gd name="connsiteX1" fmla="*/ 0 w 107068"/>
                    <a:gd name="connsiteY1" fmla="*/ 294141 h 294144"/>
                    <a:gd name="connsiteX2" fmla="*/ 0 w 107068"/>
                    <a:gd name="connsiteY2" fmla="*/ 294141 h 294144"/>
                    <a:gd name="connsiteX3" fmla="*/ 0 w 107068"/>
                    <a:gd name="connsiteY3" fmla="*/ 196599 h 294144"/>
                    <a:gd name="connsiteX4" fmla="*/ 107068 w 107068"/>
                    <a:gd name="connsiteY4" fmla="*/ 0 h 294144"/>
                    <a:gd name="connsiteX0" fmla="*/ 106362 w 114688"/>
                    <a:gd name="connsiteY0" fmla="*/ 294144 h 294144"/>
                    <a:gd name="connsiteX1" fmla="*/ 7620 w 114688"/>
                    <a:gd name="connsiteY1" fmla="*/ 294141 h 294144"/>
                    <a:gd name="connsiteX2" fmla="*/ 7620 w 114688"/>
                    <a:gd name="connsiteY2" fmla="*/ 294141 h 294144"/>
                    <a:gd name="connsiteX3" fmla="*/ 0 w 114688"/>
                    <a:gd name="connsiteY3" fmla="*/ 145164 h 294144"/>
                    <a:gd name="connsiteX4" fmla="*/ 114688 w 114688"/>
                    <a:gd name="connsiteY4" fmla="*/ 0 h 294144"/>
                    <a:gd name="connsiteX0" fmla="*/ 106362 w 122308"/>
                    <a:gd name="connsiteY0" fmla="*/ 296049 h 296049"/>
                    <a:gd name="connsiteX1" fmla="*/ 7620 w 122308"/>
                    <a:gd name="connsiteY1" fmla="*/ 296046 h 296049"/>
                    <a:gd name="connsiteX2" fmla="*/ 7620 w 122308"/>
                    <a:gd name="connsiteY2" fmla="*/ 296046 h 296049"/>
                    <a:gd name="connsiteX3" fmla="*/ 0 w 122308"/>
                    <a:gd name="connsiteY3" fmla="*/ 147069 h 296049"/>
                    <a:gd name="connsiteX4" fmla="*/ 122308 w 122308"/>
                    <a:gd name="connsiteY4" fmla="*/ 0 h 296049"/>
                    <a:gd name="connsiteX0" fmla="*/ 106362 w 122308"/>
                    <a:gd name="connsiteY0" fmla="*/ 296049 h 296049"/>
                    <a:gd name="connsiteX1" fmla="*/ 7620 w 122308"/>
                    <a:gd name="connsiteY1" fmla="*/ 296046 h 296049"/>
                    <a:gd name="connsiteX2" fmla="*/ 7620 w 122308"/>
                    <a:gd name="connsiteY2" fmla="*/ 296046 h 296049"/>
                    <a:gd name="connsiteX3" fmla="*/ 0 w 122308"/>
                    <a:gd name="connsiteY3" fmla="*/ 147069 h 296049"/>
                    <a:gd name="connsiteX4" fmla="*/ 122308 w 122308"/>
                    <a:gd name="connsiteY4" fmla="*/ 0 h 296049"/>
                    <a:gd name="connsiteX0" fmla="*/ 123508 w 139454"/>
                    <a:gd name="connsiteY0" fmla="*/ 296049 h 296049"/>
                    <a:gd name="connsiteX1" fmla="*/ 24766 w 139454"/>
                    <a:gd name="connsiteY1" fmla="*/ 296046 h 296049"/>
                    <a:gd name="connsiteX2" fmla="*/ 0 w 139454"/>
                    <a:gd name="connsiteY2" fmla="*/ 294141 h 296049"/>
                    <a:gd name="connsiteX3" fmla="*/ 17146 w 139454"/>
                    <a:gd name="connsiteY3" fmla="*/ 147069 h 296049"/>
                    <a:gd name="connsiteX4" fmla="*/ 139454 w 139454"/>
                    <a:gd name="connsiteY4" fmla="*/ 0 h 296049"/>
                    <a:gd name="connsiteX0" fmla="*/ 123508 w 139454"/>
                    <a:gd name="connsiteY0" fmla="*/ 296049 h 296049"/>
                    <a:gd name="connsiteX1" fmla="*/ 24766 w 139454"/>
                    <a:gd name="connsiteY1" fmla="*/ 296046 h 296049"/>
                    <a:gd name="connsiteX2" fmla="*/ 0 w 139454"/>
                    <a:gd name="connsiteY2" fmla="*/ 294141 h 296049"/>
                    <a:gd name="connsiteX3" fmla="*/ 9526 w 139454"/>
                    <a:gd name="connsiteY3" fmla="*/ 150882 h 296049"/>
                    <a:gd name="connsiteX4" fmla="*/ 139454 w 139454"/>
                    <a:gd name="connsiteY4" fmla="*/ 0 h 296049"/>
                    <a:gd name="connsiteX0" fmla="*/ 123508 w 139454"/>
                    <a:gd name="connsiteY0" fmla="*/ 296049 h 296049"/>
                    <a:gd name="connsiteX1" fmla="*/ 24766 w 139454"/>
                    <a:gd name="connsiteY1" fmla="*/ 296046 h 296049"/>
                    <a:gd name="connsiteX2" fmla="*/ 0 w 139454"/>
                    <a:gd name="connsiteY2" fmla="*/ 294141 h 296049"/>
                    <a:gd name="connsiteX3" fmla="*/ 9526 w 139454"/>
                    <a:gd name="connsiteY3" fmla="*/ 150882 h 296049"/>
                    <a:gd name="connsiteX4" fmla="*/ 139454 w 139454"/>
                    <a:gd name="connsiteY4" fmla="*/ 0 h 296049"/>
                    <a:gd name="connsiteX0" fmla="*/ 123508 w 139454"/>
                    <a:gd name="connsiteY0" fmla="*/ 296049 h 296049"/>
                    <a:gd name="connsiteX1" fmla="*/ 24766 w 139454"/>
                    <a:gd name="connsiteY1" fmla="*/ 296046 h 296049"/>
                    <a:gd name="connsiteX2" fmla="*/ 0 w 139454"/>
                    <a:gd name="connsiteY2" fmla="*/ 294141 h 296049"/>
                    <a:gd name="connsiteX3" fmla="*/ 9526 w 139454"/>
                    <a:gd name="connsiteY3" fmla="*/ 150882 h 296049"/>
                    <a:gd name="connsiteX4" fmla="*/ 139454 w 139454"/>
                    <a:gd name="connsiteY4" fmla="*/ 0 h 296049"/>
                    <a:gd name="connsiteX0" fmla="*/ 123521 w 139467"/>
                    <a:gd name="connsiteY0" fmla="*/ 296049 h 296049"/>
                    <a:gd name="connsiteX1" fmla="*/ 24779 w 139467"/>
                    <a:gd name="connsiteY1" fmla="*/ 296046 h 296049"/>
                    <a:gd name="connsiteX2" fmla="*/ 13 w 139467"/>
                    <a:gd name="connsiteY2" fmla="*/ 294141 h 296049"/>
                    <a:gd name="connsiteX3" fmla="*/ 7634 w 139467"/>
                    <a:gd name="connsiteY3" fmla="*/ 131835 h 296049"/>
                    <a:gd name="connsiteX4" fmla="*/ 139467 w 139467"/>
                    <a:gd name="connsiteY4" fmla="*/ 0 h 296049"/>
                    <a:gd name="connsiteX0" fmla="*/ 123521 w 139467"/>
                    <a:gd name="connsiteY0" fmla="*/ 296049 h 296049"/>
                    <a:gd name="connsiteX1" fmla="*/ 13 w 139467"/>
                    <a:gd name="connsiteY1" fmla="*/ 294141 h 296049"/>
                    <a:gd name="connsiteX2" fmla="*/ 7634 w 139467"/>
                    <a:gd name="connsiteY2" fmla="*/ 131835 h 296049"/>
                    <a:gd name="connsiteX3" fmla="*/ 139467 w 139467"/>
                    <a:gd name="connsiteY3" fmla="*/ 0 h 296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9467" h="296049">
                      <a:moveTo>
                        <a:pt x="123521" y="296049"/>
                      </a:moveTo>
                      <a:lnTo>
                        <a:pt x="13" y="294141"/>
                      </a:lnTo>
                      <a:cubicBezTo>
                        <a:pt x="3188" y="246388"/>
                        <a:pt x="-5701" y="185704"/>
                        <a:pt x="7634" y="131835"/>
                      </a:cubicBezTo>
                      <a:cubicBezTo>
                        <a:pt x="20969" y="77966"/>
                        <a:pt x="74165" y="9528"/>
                        <a:pt x="139467" y="0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9" name="片側の 2 つの角を丸めた四角形 1368"/>
                <p:cNvSpPr/>
                <p:nvPr/>
              </p:nvSpPr>
              <p:spPr>
                <a:xfrm rot="16200000">
                  <a:off x="9121104" y="5910404"/>
                  <a:ext cx="334962" cy="17719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0" name="片側の 2 つの角を丸めた四角形 1369"/>
                <p:cNvSpPr/>
                <p:nvPr/>
              </p:nvSpPr>
              <p:spPr>
                <a:xfrm rot="16200000">
                  <a:off x="9167171" y="5930227"/>
                  <a:ext cx="284736" cy="13529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1" name="角丸四角形 1370"/>
                <p:cNvSpPr/>
                <p:nvPr/>
              </p:nvSpPr>
              <p:spPr>
                <a:xfrm rot="484950">
                  <a:off x="9322317" y="5748447"/>
                  <a:ext cx="67647" cy="1710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45" name="グループ化 1344"/>
              <p:cNvGrpSpPr/>
              <p:nvPr/>
            </p:nvGrpSpPr>
            <p:grpSpPr>
              <a:xfrm>
                <a:off x="8457338" y="5527143"/>
                <a:ext cx="725348" cy="806290"/>
                <a:chOff x="6347534" y="1226511"/>
                <a:chExt cx="1722268" cy="1914457"/>
              </a:xfrm>
            </p:grpSpPr>
            <p:sp>
              <p:nvSpPr>
                <p:cNvPr id="1356" name="正方形/長方形 1355"/>
                <p:cNvSpPr/>
                <p:nvPr/>
              </p:nvSpPr>
              <p:spPr>
                <a:xfrm>
                  <a:off x="6347534" y="1592016"/>
                  <a:ext cx="1722268" cy="1488279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57" name="正方形/長方形 1356"/>
                <p:cNvSpPr/>
                <p:nvPr/>
              </p:nvSpPr>
              <p:spPr>
                <a:xfrm>
                  <a:off x="6347534" y="1699116"/>
                  <a:ext cx="1722268" cy="1417963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6600"/>
                    </a:gs>
                    <a:gs pos="100000">
                      <a:srgbClr val="70AD47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58" name="下カーブ矢印 1357"/>
                <p:cNvSpPr/>
                <p:nvPr/>
              </p:nvSpPr>
              <p:spPr>
                <a:xfrm rot="18900000">
                  <a:off x="6892100" y="1226511"/>
                  <a:ext cx="319378" cy="546878"/>
                </a:xfrm>
                <a:prstGeom prst="curvedDownArrow">
                  <a:avLst>
                    <a:gd name="adj1" fmla="val 50000"/>
                    <a:gd name="adj2" fmla="val 50000"/>
                    <a:gd name="adj3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59" name="下カーブ矢印 1358"/>
                <p:cNvSpPr/>
                <p:nvPr/>
              </p:nvSpPr>
              <p:spPr>
                <a:xfrm rot="2700000" flipH="1">
                  <a:off x="7198368" y="1226513"/>
                  <a:ext cx="319378" cy="546878"/>
                </a:xfrm>
                <a:prstGeom prst="curvedDownArrow">
                  <a:avLst>
                    <a:gd name="adj1" fmla="val 50000"/>
                    <a:gd name="adj2" fmla="val 50000"/>
                    <a:gd name="adj3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60" name="下カーブ矢印 1359"/>
                <p:cNvSpPr/>
                <p:nvPr/>
              </p:nvSpPr>
              <p:spPr>
                <a:xfrm rot="2700000" flipH="1">
                  <a:off x="7218371" y="1337446"/>
                  <a:ext cx="258260" cy="442224"/>
                </a:xfrm>
                <a:prstGeom prst="curvedDownArrow">
                  <a:avLst>
                    <a:gd name="adj1" fmla="val 50000"/>
                    <a:gd name="adj2" fmla="val 50000"/>
                    <a:gd name="adj3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61" name="下カーブ矢印 1360"/>
                <p:cNvSpPr/>
                <p:nvPr/>
              </p:nvSpPr>
              <p:spPr>
                <a:xfrm rot="18900000">
                  <a:off x="6912103" y="1337444"/>
                  <a:ext cx="258260" cy="442224"/>
                </a:xfrm>
                <a:prstGeom prst="curvedDownArrow">
                  <a:avLst>
                    <a:gd name="adj1" fmla="val 50000"/>
                    <a:gd name="adj2" fmla="val 50000"/>
                    <a:gd name="adj3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62" name="正方形/長方形 1361"/>
                <p:cNvSpPr/>
                <p:nvPr/>
              </p:nvSpPr>
              <p:spPr>
                <a:xfrm rot="5400000">
                  <a:off x="6426880" y="2199888"/>
                  <a:ext cx="1563569" cy="31859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63" name="星 10 1362"/>
                <p:cNvSpPr/>
                <p:nvPr/>
              </p:nvSpPr>
              <p:spPr>
                <a:xfrm>
                  <a:off x="7388118" y="2048469"/>
                  <a:ext cx="633788" cy="633786"/>
                </a:xfrm>
                <a:prstGeom prst="star10">
                  <a:avLst>
                    <a:gd name="adj" fmla="val 39445"/>
                    <a:gd name="hf" fmla="val 105146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64" name="星 10 1363"/>
                <p:cNvSpPr/>
                <p:nvPr/>
              </p:nvSpPr>
              <p:spPr>
                <a:xfrm>
                  <a:off x="7460124" y="2120476"/>
                  <a:ext cx="489774" cy="489772"/>
                </a:xfrm>
                <a:prstGeom prst="star10">
                  <a:avLst>
                    <a:gd name="adj" fmla="val 39445"/>
                    <a:gd name="hf" fmla="val 105146"/>
                  </a:avLst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65" name="山形 1364"/>
                <p:cNvSpPr/>
                <p:nvPr/>
              </p:nvSpPr>
              <p:spPr>
                <a:xfrm rot="18900000">
                  <a:off x="6805530" y="1588197"/>
                  <a:ext cx="487680" cy="329039"/>
                </a:xfrm>
                <a:prstGeom prst="chevr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66" name="山形 1365"/>
                <p:cNvSpPr/>
                <p:nvPr/>
              </p:nvSpPr>
              <p:spPr>
                <a:xfrm rot="2700000" flipH="1">
                  <a:off x="7152010" y="1587456"/>
                  <a:ext cx="487680" cy="329039"/>
                </a:xfrm>
                <a:prstGeom prst="chevr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46" name="グループ化 1345"/>
              <p:cNvGrpSpPr/>
              <p:nvPr/>
            </p:nvGrpSpPr>
            <p:grpSpPr>
              <a:xfrm>
                <a:off x="8370475" y="5831523"/>
                <a:ext cx="156686" cy="237808"/>
                <a:chOff x="6810979" y="5831522"/>
                <a:chExt cx="185555" cy="295625"/>
              </a:xfrm>
            </p:grpSpPr>
            <p:sp>
              <p:nvSpPr>
                <p:cNvPr id="1352" name="角丸四角形 1351"/>
                <p:cNvSpPr/>
                <p:nvPr/>
              </p:nvSpPr>
              <p:spPr>
                <a:xfrm rot="5400000">
                  <a:off x="6866506" y="5775995"/>
                  <a:ext cx="74501" cy="1855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53" name="角丸四角形 1352"/>
                <p:cNvSpPr/>
                <p:nvPr/>
              </p:nvSpPr>
              <p:spPr>
                <a:xfrm rot="5400000">
                  <a:off x="6866506" y="5848117"/>
                  <a:ext cx="74501" cy="1855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54" name="角丸四角形 1353"/>
                <p:cNvSpPr/>
                <p:nvPr/>
              </p:nvSpPr>
              <p:spPr>
                <a:xfrm rot="5400000">
                  <a:off x="6866506" y="5922618"/>
                  <a:ext cx="74501" cy="1855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55" name="角丸四角形 1354"/>
                <p:cNvSpPr/>
                <p:nvPr/>
              </p:nvSpPr>
              <p:spPr>
                <a:xfrm rot="5400000">
                  <a:off x="6866506" y="5997119"/>
                  <a:ext cx="74501" cy="1855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47" name="グループ化 1346"/>
              <p:cNvGrpSpPr/>
              <p:nvPr/>
            </p:nvGrpSpPr>
            <p:grpSpPr>
              <a:xfrm>
                <a:off x="9112383" y="5831523"/>
                <a:ext cx="156686" cy="237808"/>
                <a:chOff x="9112383" y="5831523"/>
                <a:chExt cx="156686" cy="237808"/>
              </a:xfrm>
            </p:grpSpPr>
            <p:sp>
              <p:nvSpPr>
                <p:cNvPr id="1348" name="角丸四角形 1347"/>
                <p:cNvSpPr/>
                <p:nvPr/>
              </p:nvSpPr>
              <p:spPr>
                <a:xfrm rot="16200000" flipH="1">
                  <a:off x="9160761" y="5783145"/>
                  <a:ext cx="59930" cy="1566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49" name="角丸四角形 1348"/>
                <p:cNvSpPr/>
                <p:nvPr/>
              </p:nvSpPr>
              <p:spPr>
                <a:xfrm rot="16200000" flipH="1">
                  <a:off x="9160761" y="5841162"/>
                  <a:ext cx="59930" cy="1566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50" name="角丸四角形 1349"/>
                <p:cNvSpPr/>
                <p:nvPr/>
              </p:nvSpPr>
              <p:spPr>
                <a:xfrm rot="16200000" flipH="1">
                  <a:off x="9160761" y="5901092"/>
                  <a:ext cx="59930" cy="1566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51" name="角丸四角形 1350"/>
                <p:cNvSpPr/>
                <p:nvPr/>
              </p:nvSpPr>
              <p:spPr>
                <a:xfrm rot="16200000" flipH="1">
                  <a:off x="9160761" y="5961023"/>
                  <a:ext cx="59930" cy="1566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395" name="グループ化 1394"/>
          <p:cNvGrpSpPr/>
          <p:nvPr/>
        </p:nvGrpSpPr>
        <p:grpSpPr>
          <a:xfrm>
            <a:off x="6447377" y="4464031"/>
            <a:ext cx="788975" cy="1869016"/>
            <a:chOff x="9014023" y="4509120"/>
            <a:chExt cx="788975" cy="1869016"/>
          </a:xfrm>
        </p:grpSpPr>
        <p:grpSp>
          <p:nvGrpSpPr>
            <p:cNvPr id="1396" name="グループ化 1395"/>
            <p:cNvGrpSpPr/>
            <p:nvPr/>
          </p:nvGrpSpPr>
          <p:grpSpPr>
            <a:xfrm>
              <a:off x="9048397" y="4509120"/>
              <a:ext cx="719603" cy="1828959"/>
              <a:chOff x="9048397" y="148199"/>
              <a:chExt cx="719603" cy="1828959"/>
            </a:xfrm>
          </p:grpSpPr>
          <p:sp>
            <p:nvSpPr>
              <p:cNvPr id="1431" name="円/楕円 1430"/>
              <p:cNvSpPr/>
              <p:nvPr/>
            </p:nvSpPr>
            <p:spPr>
              <a:xfrm>
                <a:off x="9109079" y="792172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32" name="円/楕円 689"/>
              <p:cNvSpPr/>
              <p:nvPr/>
            </p:nvSpPr>
            <p:spPr>
              <a:xfrm rot="20700000">
                <a:off x="9048397" y="987881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33" name="円/楕円 690"/>
              <p:cNvSpPr/>
              <p:nvPr/>
            </p:nvSpPr>
            <p:spPr>
              <a:xfrm rot="900000" flipH="1">
                <a:off x="9593065" y="987882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34" name="円/楕円 1433"/>
              <p:cNvSpPr/>
              <p:nvPr/>
            </p:nvSpPr>
            <p:spPr>
              <a:xfrm>
                <a:off x="9077441" y="654716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35" name="月 1434"/>
              <p:cNvSpPr/>
              <p:nvPr/>
            </p:nvSpPr>
            <p:spPr>
              <a:xfrm rot="900000" flipH="1">
                <a:off x="9091998" y="981972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36" name="月 1435"/>
              <p:cNvSpPr/>
              <p:nvPr/>
            </p:nvSpPr>
            <p:spPr>
              <a:xfrm rot="709480" flipH="1">
                <a:off x="9128894" y="991858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37" name="月 1436"/>
              <p:cNvSpPr/>
              <p:nvPr/>
            </p:nvSpPr>
            <p:spPr>
              <a:xfrm rot="462998" flipH="1">
                <a:off x="9163304" y="10010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38" name="月 1437"/>
              <p:cNvSpPr/>
              <p:nvPr/>
            </p:nvSpPr>
            <p:spPr>
              <a:xfrm rot="500641" flipH="1">
                <a:off x="9203096" y="102761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39" name="月 1438"/>
              <p:cNvSpPr/>
              <p:nvPr/>
            </p:nvSpPr>
            <p:spPr>
              <a:xfrm rot="310121" flipH="1">
                <a:off x="9240889" y="1033161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0" name="月 1439"/>
              <p:cNvSpPr/>
              <p:nvPr/>
            </p:nvSpPr>
            <p:spPr>
              <a:xfrm rot="63639" flipH="1">
                <a:off x="9276136" y="103832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1" name="月 1440"/>
              <p:cNvSpPr/>
              <p:nvPr/>
            </p:nvSpPr>
            <p:spPr>
              <a:xfrm rot="20700000">
                <a:off x="9597577" y="981972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2" name="月 1441"/>
              <p:cNvSpPr/>
              <p:nvPr/>
            </p:nvSpPr>
            <p:spPr>
              <a:xfrm rot="20890520">
                <a:off x="9560681" y="991858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3" name="月 1442"/>
              <p:cNvSpPr/>
              <p:nvPr/>
            </p:nvSpPr>
            <p:spPr>
              <a:xfrm rot="21137002">
                <a:off x="9526271" y="10010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4" name="月 1443"/>
              <p:cNvSpPr/>
              <p:nvPr/>
            </p:nvSpPr>
            <p:spPr>
              <a:xfrm rot="21099359">
                <a:off x="9486479" y="102761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5" name="月 1444"/>
              <p:cNvSpPr/>
              <p:nvPr/>
            </p:nvSpPr>
            <p:spPr>
              <a:xfrm rot="21289879">
                <a:off x="9448686" y="1033161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6" name="月 1445"/>
              <p:cNvSpPr/>
              <p:nvPr/>
            </p:nvSpPr>
            <p:spPr>
              <a:xfrm rot="21536361">
                <a:off x="9413439" y="103832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7" name="片側の 2 つの角を丸めた四角形 1446"/>
              <p:cNvSpPr/>
              <p:nvPr/>
            </p:nvSpPr>
            <p:spPr>
              <a:xfrm rot="10800000">
                <a:off x="9338207" y="1271554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48" name="円/楕円 691"/>
              <p:cNvSpPr/>
              <p:nvPr/>
            </p:nvSpPr>
            <p:spPr>
              <a:xfrm>
                <a:off x="9118676" y="734314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49" name="円/楕円 632"/>
              <p:cNvSpPr/>
              <p:nvPr/>
            </p:nvSpPr>
            <p:spPr>
              <a:xfrm>
                <a:off x="9363824" y="1186801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50" name="円/楕円 1449"/>
              <p:cNvSpPr/>
              <p:nvPr/>
            </p:nvSpPr>
            <p:spPr>
              <a:xfrm>
                <a:off x="9188635" y="959320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51" name="円/楕円 1450"/>
              <p:cNvSpPr/>
              <p:nvPr/>
            </p:nvSpPr>
            <p:spPr>
              <a:xfrm>
                <a:off x="9209396" y="999700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52" name="フリーフォーム 1451"/>
              <p:cNvSpPr/>
              <p:nvPr/>
            </p:nvSpPr>
            <p:spPr>
              <a:xfrm>
                <a:off x="9193309" y="944807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53" name="円/楕円 1452"/>
              <p:cNvSpPr/>
              <p:nvPr/>
            </p:nvSpPr>
            <p:spPr>
              <a:xfrm>
                <a:off x="9225549" y="1013912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54" name="円/楕円 1453"/>
              <p:cNvSpPr/>
              <p:nvPr/>
            </p:nvSpPr>
            <p:spPr>
              <a:xfrm>
                <a:off x="9233903" y="1006443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55" name="円/楕円 1454"/>
              <p:cNvSpPr/>
              <p:nvPr/>
            </p:nvSpPr>
            <p:spPr>
              <a:xfrm flipV="1">
                <a:off x="9224248" y="1049992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56" name="円/楕円 1455"/>
              <p:cNvSpPr/>
              <p:nvPr/>
            </p:nvSpPr>
            <p:spPr>
              <a:xfrm flipH="1">
                <a:off x="9483326" y="959320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57" name="円/楕円 1456"/>
              <p:cNvSpPr/>
              <p:nvPr/>
            </p:nvSpPr>
            <p:spPr>
              <a:xfrm flipH="1">
                <a:off x="9504086" y="999700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58" name="フリーフォーム 1457"/>
              <p:cNvSpPr/>
              <p:nvPr/>
            </p:nvSpPr>
            <p:spPr>
              <a:xfrm flipH="1">
                <a:off x="9487999" y="944807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59" name="円/楕円 1458"/>
              <p:cNvSpPr/>
              <p:nvPr/>
            </p:nvSpPr>
            <p:spPr>
              <a:xfrm flipH="1">
                <a:off x="9520239" y="1013912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60" name="円/楕円 1459"/>
              <p:cNvSpPr/>
              <p:nvPr/>
            </p:nvSpPr>
            <p:spPr>
              <a:xfrm flipH="1">
                <a:off x="9529894" y="1006443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61" name="円/楕円 1460"/>
              <p:cNvSpPr/>
              <p:nvPr/>
            </p:nvSpPr>
            <p:spPr>
              <a:xfrm flipH="1" flipV="1">
                <a:off x="9555282" y="1049992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62" name="月 316"/>
              <p:cNvSpPr/>
              <p:nvPr/>
            </p:nvSpPr>
            <p:spPr>
              <a:xfrm rot="5400000">
                <a:off x="9226772" y="843344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63" name="月 316"/>
              <p:cNvSpPr/>
              <p:nvPr/>
            </p:nvSpPr>
            <p:spPr>
              <a:xfrm rot="5400000">
                <a:off x="9533953" y="843344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64" name="円/楕円 4"/>
              <p:cNvSpPr/>
              <p:nvPr/>
            </p:nvSpPr>
            <p:spPr>
              <a:xfrm>
                <a:off x="9331555" y="1245907"/>
                <a:ext cx="162612" cy="87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65" name="グループ化 1464"/>
              <p:cNvGrpSpPr/>
              <p:nvPr/>
            </p:nvGrpSpPr>
            <p:grpSpPr>
              <a:xfrm>
                <a:off x="9086934" y="148199"/>
                <a:ext cx="628846" cy="662016"/>
                <a:chOff x="4504745" y="3608910"/>
                <a:chExt cx="1464936" cy="1542210"/>
              </a:xfrm>
            </p:grpSpPr>
            <p:sp>
              <p:nvSpPr>
                <p:cNvPr id="1475" name="台形 1474"/>
                <p:cNvSpPr/>
                <p:nvPr/>
              </p:nvSpPr>
              <p:spPr>
                <a:xfrm>
                  <a:off x="4578685" y="3952089"/>
                  <a:ext cx="1317055" cy="964370"/>
                </a:xfrm>
                <a:prstGeom prst="trapezoid">
                  <a:avLst>
                    <a:gd name="adj" fmla="val 61504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6" name="円/楕円 1475"/>
                <p:cNvSpPr/>
                <p:nvPr/>
              </p:nvSpPr>
              <p:spPr>
                <a:xfrm>
                  <a:off x="4916251" y="3608910"/>
                  <a:ext cx="641921" cy="64192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7" name="角丸四角形 28"/>
                <p:cNvSpPr/>
                <p:nvPr/>
              </p:nvSpPr>
              <p:spPr>
                <a:xfrm>
                  <a:off x="4504745" y="4787748"/>
                  <a:ext cx="1464936" cy="3633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870" h="523606">
                      <a:moveTo>
                        <a:pt x="220256" y="0"/>
                      </a:moveTo>
                      <a:cubicBezTo>
                        <a:pt x="273597" y="0"/>
                        <a:pt x="322509" y="18962"/>
                        <a:pt x="358692" y="52842"/>
                      </a:cubicBezTo>
                      <a:cubicBezTo>
                        <a:pt x="394874" y="18962"/>
                        <a:pt x="443787" y="0"/>
                        <a:pt x="497128" y="0"/>
                      </a:cubicBezTo>
                      <a:cubicBezTo>
                        <a:pt x="550469" y="0"/>
                        <a:pt x="599382" y="18962"/>
                        <a:pt x="635564" y="52842"/>
                      </a:cubicBezTo>
                      <a:cubicBezTo>
                        <a:pt x="671747" y="18962"/>
                        <a:pt x="720659" y="0"/>
                        <a:pt x="774000" y="0"/>
                      </a:cubicBezTo>
                      <a:cubicBezTo>
                        <a:pt x="827341" y="0"/>
                        <a:pt x="876254" y="18962"/>
                        <a:pt x="912436" y="52842"/>
                      </a:cubicBezTo>
                      <a:cubicBezTo>
                        <a:pt x="948619" y="18962"/>
                        <a:pt x="997531" y="0"/>
                        <a:pt x="1050872" y="0"/>
                      </a:cubicBezTo>
                      <a:cubicBezTo>
                        <a:pt x="1104213" y="0"/>
                        <a:pt x="1153126" y="18962"/>
                        <a:pt x="1189308" y="52842"/>
                      </a:cubicBezTo>
                      <a:cubicBezTo>
                        <a:pt x="1225491" y="18962"/>
                        <a:pt x="1274403" y="0"/>
                        <a:pt x="1327744" y="0"/>
                      </a:cubicBezTo>
                      <a:cubicBezTo>
                        <a:pt x="1381085" y="0"/>
                        <a:pt x="1429997" y="18961"/>
                        <a:pt x="1466179" y="52841"/>
                      </a:cubicBezTo>
                      <a:cubicBezTo>
                        <a:pt x="1502361" y="18961"/>
                        <a:pt x="1551274" y="0"/>
                        <a:pt x="1604614" y="0"/>
                      </a:cubicBezTo>
                      <a:cubicBezTo>
                        <a:pt x="1726258" y="0"/>
                        <a:pt x="1824870" y="98612"/>
                        <a:pt x="1824870" y="220256"/>
                      </a:cubicBezTo>
                      <a:cubicBezTo>
                        <a:pt x="1824870" y="247954"/>
                        <a:pt x="1824869" y="275652"/>
                        <a:pt x="1824869" y="303350"/>
                      </a:cubicBezTo>
                      <a:cubicBezTo>
                        <a:pt x="1824869" y="424994"/>
                        <a:pt x="1726257" y="523606"/>
                        <a:pt x="1604613" y="523606"/>
                      </a:cubicBezTo>
                      <a:lnTo>
                        <a:pt x="1604614" y="523605"/>
                      </a:lnTo>
                      <a:cubicBezTo>
                        <a:pt x="1551274" y="523605"/>
                        <a:pt x="1502362" y="504644"/>
                        <a:pt x="1466179" y="470764"/>
                      </a:cubicBezTo>
                      <a:cubicBezTo>
                        <a:pt x="1429997" y="504645"/>
                        <a:pt x="1381085" y="523606"/>
                        <a:pt x="1327743" y="523606"/>
                      </a:cubicBezTo>
                      <a:lnTo>
                        <a:pt x="1327744" y="523605"/>
                      </a:lnTo>
                      <a:cubicBezTo>
                        <a:pt x="1274403" y="523605"/>
                        <a:pt x="1225491" y="504644"/>
                        <a:pt x="1189308" y="470764"/>
                      </a:cubicBezTo>
                      <a:cubicBezTo>
                        <a:pt x="1153126" y="504644"/>
                        <a:pt x="1104213" y="523606"/>
                        <a:pt x="1050871" y="523606"/>
                      </a:cubicBezTo>
                      <a:lnTo>
                        <a:pt x="1050872" y="523605"/>
                      </a:lnTo>
                      <a:cubicBezTo>
                        <a:pt x="997531" y="523605"/>
                        <a:pt x="948619" y="504644"/>
                        <a:pt x="912436" y="470764"/>
                      </a:cubicBezTo>
                      <a:cubicBezTo>
                        <a:pt x="876254" y="504644"/>
                        <a:pt x="827341" y="523606"/>
                        <a:pt x="773999" y="523606"/>
                      </a:cubicBezTo>
                      <a:lnTo>
                        <a:pt x="774000" y="523605"/>
                      </a:lnTo>
                      <a:cubicBezTo>
                        <a:pt x="720659" y="523605"/>
                        <a:pt x="671747" y="504644"/>
                        <a:pt x="635564" y="470764"/>
                      </a:cubicBezTo>
                      <a:cubicBezTo>
                        <a:pt x="599382" y="504644"/>
                        <a:pt x="550468" y="523606"/>
                        <a:pt x="497127" y="523606"/>
                      </a:cubicBezTo>
                      <a:lnTo>
                        <a:pt x="497128" y="523605"/>
                      </a:lnTo>
                      <a:cubicBezTo>
                        <a:pt x="443787" y="523605"/>
                        <a:pt x="394874" y="504644"/>
                        <a:pt x="358692" y="470764"/>
                      </a:cubicBezTo>
                      <a:cubicBezTo>
                        <a:pt x="322509" y="504644"/>
                        <a:pt x="273596" y="523606"/>
                        <a:pt x="220255" y="523606"/>
                      </a:cubicBezTo>
                      <a:lnTo>
                        <a:pt x="220256" y="523605"/>
                      </a:lnTo>
                      <a:cubicBezTo>
                        <a:pt x="98612" y="523605"/>
                        <a:pt x="0" y="424993"/>
                        <a:pt x="0" y="303349"/>
                      </a:cubicBezTo>
                      <a:lnTo>
                        <a:pt x="0" y="220256"/>
                      </a:lnTo>
                      <a:cubicBezTo>
                        <a:pt x="0" y="98612"/>
                        <a:pt x="98612" y="0"/>
                        <a:pt x="2202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466" name="グループ化 1465"/>
              <p:cNvGrpSpPr/>
              <p:nvPr/>
            </p:nvGrpSpPr>
            <p:grpSpPr>
              <a:xfrm>
                <a:off x="9106604" y="1404975"/>
                <a:ext cx="604867" cy="572183"/>
                <a:chOff x="5513616" y="5387877"/>
                <a:chExt cx="604867" cy="572183"/>
              </a:xfrm>
            </p:grpSpPr>
            <p:sp>
              <p:nvSpPr>
                <p:cNvPr id="1467" name="片側の 2 つの角を丸めた四角形 1466"/>
                <p:cNvSpPr/>
                <p:nvPr/>
              </p:nvSpPr>
              <p:spPr>
                <a:xfrm>
                  <a:off x="5513616" y="5426007"/>
                  <a:ext cx="604867" cy="534053"/>
                </a:xfrm>
                <a:prstGeom prst="round2SameRect">
                  <a:avLst>
                    <a:gd name="adj1" fmla="val 38069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68" name="グループ化 1467"/>
                <p:cNvGrpSpPr/>
                <p:nvPr/>
              </p:nvGrpSpPr>
              <p:grpSpPr>
                <a:xfrm>
                  <a:off x="5727870" y="5461881"/>
                  <a:ext cx="176358" cy="238202"/>
                  <a:chOff x="5668526" y="5576019"/>
                  <a:chExt cx="227529" cy="307318"/>
                </a:xfrm>
              </p:grpSpPr>
              <p:sp>
                <p:nvSpPr>
                  <p:cNvPr id="1472" name="角丸四角形 1853"/>
                  <p:cNvSpPr/>
                  <p:nvPr/>
                </p:nvSpPr>
                <p:spPr>
                  <a:xfrm rot="20700000">
                    <a:off x="5681080" y="5576019"/>
                    <a:ext cx="149602" cy="2711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9602" h="271141">
                        <a:moveTo>
                          <a:pt x="141447" y="1059"/>
                        </a:moveTo>
                        <a:lnTo>
                          <a:pt x="142079" y="1881"/>
                        </a:lnTo>
                        <a:cubicBezTo>
                          <a:pt x="146651" y="2865"/>
                          <a:pt x="149602" y="7056"/>
                          <a:pt x="149602" y="11936"/>
                        </a:cubicBezTo>
                        <a:cubicBezTo>
                          <a:pt x="149602" y="94390"/>
                          <a:pt x="149601" y="176843"/>
                          <a:pt x="149601" y="259297"/>
                        </a:cubicBezTo>
                        <a:cubicBezTo>
                          <a:pt x="149601" y="265838"/>
                          <a:pt x="144298" y="271141"/>
                          <a:pt x="137757" y="271141"/>
                        </a:cubicBezTo>
                        <a:lnTo>
                          <a:pt x="137758" y="271140"/>
                        </a:lnTo>
                        <a:cubicBezTo>
                          <a:pt x="131217" y="271139"/>
                          <a:pt x="125914" y="265837"/>
                          <a:pt x="125914" y="259296"/>
                        </a:cubicBezTo>
                        <a:lnTo>
                          <a:pt x="125914" y="51652"/>
                        </a:lnTo>
                        <a:cubicBezTo>
                          <a:pt x="91310" y="111587"/>
                          <a:pt x="56705" y="171523"/>
                          <a:pt x="22101" y="231459"/>
                        </a:cubicBezTo>
                        <a:cubicBezTo>
                          <a:pt x="18831" y="237123"/>
                          <a:pt x="11587" y="239064"/>
                          <a:pt x="5922" y="235794"/>
                        </a:cubicBezTo>
                        <a:lnTo>
                          <a:pt x="5923" y="235793"/>
                        </a:lnTo>
                        <a:cubicBezTo>
                          <a:pt x="259" y="232523"/>
                          <a:pt x="-1682" y="225279"/>
                          <a:pt x="1588" y="219614"/>
                        </a:cubicBezTo>
                        <a:lnTo>
                          <a:pt x="125268" y="5394"/>
                        </a:lnTo>
                        <a:cubicBezTo>
                          <a:pt x="127721" y="1147"/>
                          <a:pt x="132407" y="-1007"/>
                          <a:pt x="136876" y="457"/>
                        </a:cubicBezTo>
                        <a:cubicBezTo>
                          <a:pt x="137150" y="103"/>
                          <a:pt x="137453" y="92"/>
                          <a:pt x="137758" y="92"/>
                        </a:cubicBezTo>
                        <a:lnTo>
                          <a:pt x="139462" y="798"/>
                        </a:lnTo>
                        <a:cubicBezTo>
                          <a:pt x="140281" y="449"/>
                          <a:pt x="140872" y="727"/>
                          <a:pt x="141447" y="105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73" name="円/楕円 1472"/>
                  <p:cNvSpPr/>
                  <p:nvPr/>
                </p:nvSpPr>
                <p:spPr>
                  <a:xfrm>
                    <a:off x="5801709" y="5788993"/>
                    <a:ext cx="94346" cy="9434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74" name="円/楕円 1473"/>
                  <p:cNvSpPr/>
                  <p:nvPr/>
                </p:nvSpPr>
                <p:spPr>
                  <a:xfrm>
                    <a:off x="5668526" y="5782118"/>
                    <a:ext cx="94346" cy="9434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69" name="円/楕円 3"/>
                <p:cNvSpPr/>
                <p:nvPr/>
              </p:nvSpPr>
              <p:spPr>
                <a:xfrm>
                  <a:off x="5656117" y="5387877"/>
                  <a:ext cx="319862" cy="1112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9862" h="77787">
                      <a:moveTo>
                        <a:pt x="41215" y="0"/>
                      </a:moveTo>
                      <a:cubicBezTo>
                        <a:pt x="61114" y="16725"/>
                        <a:pt x="106788" y="28323"/>
                        <a:pt x="159931" y="28323"/>
                      </a:cubicBezTo>
                      <a:cubicBezTo>
                        <a:pt x="213075" y="28323"/>
                        <a:pt x="258748" y="16725"/>
                        <a:pt x="278647" y="0"/>
                      </a:cubicBezTo>
                      <a:cubicBezTo>
                        <a:pt x="304349" y="7682"/>
                        <a:pt x="319862" y="18700"/>
                        <a:pt x="319862" y="30783"/>
                      </a:cubicBezTo>
                      <a:cubicBezTo>
                        <a:pt x="319862" y="56743"/>
                        <a:pt x="248258" y="77787"/>
                        <a:pt x="159931" y="77787"/>
                      </a:cubicBezTo>
                      <a:cubicBezTo>
                        <a:pt x="71604" y="77787"/>
                        <a:pt x="0" y="56743"/>
                        <a:pt x="0" y="30783"/>
                      </a:cubicBezTo>
                      <a:cubicBezTo>
                        <a:pt x="0" y="18700"/>
                        <a:pt x="15513" y="7682"/>
                        <a:pt x="4121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0" name="円/楕円 1469"/>
                <p:cNvSpPr/>
                <p:nvPr/>
              </p:nvSpPr>
              <p:spPr>
                <a:xfrm>
                  <a:off x="5774941" y="5723052"/>
                  <a:ext cx="82214" cy="82212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1" name="円/楕円 1470"/>
                <p:cNvSpPr/>
                <p:nvPr/>
              </p:nvSpPr>
              <p:spPr>
                <a:xfrm>
                  <a:off x="5774941" y="5856862"/>
                  <a:ext cx="82214" cy="82212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397" name="グループ化 1396"/>
            <p:cNvGrpSpPr/>
            <p:nvPr/>
          </p:nvGrpSpPr>
          <p:grpSpPr>
            <a:xfrm>
              <a:off x="9014023" y="5922400"/>
              <a:ext cx="788975" cy="455736"/>
              <a:chOff x="8121845" y="5527143"/>
              <a:chExt cx="1395855" cy="806290"/>
            </a:xfrm>
          </p:grpSpPr>
          <p:sp>
            <p:nvSpPr>
              <p:cNvPr id="1398" name="角丸四角形 28"/>
              <p:cNvSpPr/>
              <p:nvPr/>
            </p:nvSpPr>
            <p:spPr>
              <a:xfrm rot="1626118">
                <a:off x="8165359" y="5581307"/>
                <a:ext cx="290602" cy="573427"/>
              </a:xfrm>
              <a:custGeom>
                <a:avLst/>
                <a:gdLst>
                  <a:gd name="connsiteX0" fmla="*/ 0 w 281145"/>
                  <a:gd name="connsiteY0" fmla="*/ 140573 h 919789"/>
                  <a:gd name="connsiteX1" fmla="*/ 140573 w 281145"/>
                  <a:gd name="connsiteY1" fmla="*/ 0 h 919789"/>
                  <a:gd name="connsiteX2" fmla="*/ 140573 w 281145"/>
                  <a:gd name="connsiteY2" fmla="*/ 0 h 919789"/>
                  <a:gd name="connsiteX3" fmla="*/ 281146 w 281145"/>
                  <a:gd name="connsiteY3" fmla="*/ 140573 h 919789"/>
                  <a:gd name="connsiteX4" fmla="*/ 281145 w 281145"/>
                  <a:gd name="connsiteY4" fmla="*/ 779217 h 919789"/>
                  <a:gd name="connsiteX5" fmla="*/ 140572 w 281145"/>
                  <a:gd name="connsiteY5" fmla="*/ 919790 h 919789"/>
                  <a:gd name="connsiteX6" fmla="*/ 140573 w 281145"/>
                  <a:gd name="connsiteY6" fmla="*/ 919789 h 919789"/>
                  <a:gd name="connsiteX7" fmla="*/ 0 w 281145"/>
                  <a:gd name="connsiteY7" fmla="*/ 779216 h 919789"/>
                  <a:gd name="connsiteX8" fmla="*/ 0 w 281145"/>
                  <a:gd name="connsiteY8" fmla="*/ 140573 h 919789"/>
                  <a:gd name="connsiteX0" fmla="*/ 140573 w 281146"/>
                  <a:gd name="connsiteY0" fmla="*/ 0 h 919790"/>
                  <a:gd name="connsiteX1" fmla="*/ 281146 w 281146"/>
                  <a:gd name="connsiteY1" fmla="*/ 140573 h 919790"/>
                  <a:gd name="connsiteX2" fmla="*/ 281145 w 281146"/>
                  <a:gd name="connsiteY2" fmla="*/ 779217 h 919790"/>
                  <a:gd name="connsiteX3" fmla="*/ 140572 w 281146"/>
                  <a:gd name="connsiteY3" fmla="*/ 919790 h 919790"/>
                  <a:gd name="connsiteX4" fmla="*/ 140573 w 281146"/>
                  <a:gd name="connsiteY4" fmla="*/ 919789 h 919790"/>
                  <a:gd name="connsiteX5" fmla="*/ 0 w 281146"/>
                  <a:gd name="connsiteY5" fmla="*/ 779216 h 919790"/>
                  <a:gd name="connsiteX6" fmla="*/ 0 w 281146"/>
                  <a:gd name="connsiteY6" fmla="*/ 140573 h 919790"/>
                  <a:gd name="connsiteX7" fmla="*/ 140573 w 281146"/>
                  <a:gd name="connsiteY7" fmla="*/ 0 h 919790"/>
                  <a:gd name="connsiteX8" fmla="*/ 232013 w 281146"/>
                  <a:gd name="connsiteY8" fmla="*/ 91440 h 919790"/>
                  <a:gd name="connsiteX0" fmla="*/ 140573 w 281146"/>
                  <a:gd name="connsiteY0" fmla="*/ 0 h 919790"/>
                  <a:gd name="connsiteX1" fmla="*/ 281146 w 281146"/>
                  <a:gd name="connsiteY1" fmla="*/ 140573 h 919790"/>
                  <a:gd name="connsiteX2" fmla="*/ 281145 w 281146"/>
                  <a:gd name="connsiteY2" fmla="*/ 779217 h 919790"/>
                  <a:gd name="connsiteX3" fmla="*/ 140572 w 281146"/>
                  <a:gd name="connsiteY3" fmla="*/ 919790 h 919790"/>
                  <a:gd name="connsiteX4" fmla="*/ 140573 w 281146"/>
                  <a:gd name="connsiteY4" fmla="*/ 919789 h 919790"/>
                  <a:gd name="connsiteX5" fmla="*/ 0 w 281146"/>
                  <a:gd name="connsiteY5" fmla="*/ 779216 h 919790"/>
                  <a:gd name="connsiteX6" fmla="*/ 0 w 281146"/>
                  <a:gd name="connsiteY6" fmla="*/ 140573 h 919790"/>
                  <a:gd name="connsiteX7" fmla="*/ 232013 w 281146"/>
                  <a:gd name="connsiteY7" fmla="*/ 91440 h 919790"/>
                  <a:gd name="connsiteX0" fmla="*/ 140573 w 281146"/>
                  <a:gd name="connsiteY0" fmla="*/ 0 h 919790"/>
                  <a:gd name="connsiteX1" fmla="*/ 281146 w 281146"/>
                  <a:gd name="connsiteY1" fmla="*/ 140573 h 919790"/>
                  <a:gd name="connsiteX2" fmla="*/ 281145 w 281146"/>
                  <a:gd name="connsiteY2" fmla="*/ 779217 h 919790"/>
                  <a:gd name="connsiteX3" fmla="*/ 140572 w 281146"/>
                  <a:gd name="connsiteY3" fmla="*/ 919790 h 919790"/>
                  <a:gd name="connsiteX4" fmla="*/ 140573 w 281146"/>
                  <a:gd name="connsiteY4" fmla="*/ 919789 h 919790"/>
                  <a:gd name="connsiteX5" fmla="*/ 0 w 281146"/>
                  <a:gd name="connsiteY5" fmla="*/ 779216 h 919790"/>
                  <a:gd name="connsiteX6" fmla="*/ 0 w 281146"/>
                  <a:gd name="connsiteY6" fmla="*/ 140573 h 919790"/>
                  <a:gd name="connsiteX0" fmla="*/ 281146 w 281146"/>
                  <a:gd name="connsiteY0" fmla="*/ 0 h 779217"/>
                  <a:gd name="connsiteX1" fmla="*/ 281145 w 281146"/>
                  <a:gd name="connsiteY1" fmla="*/ 638644 h 779217"/>
                  <a:gd name="connsiteX2" fmla="*/ 140572 w 281146"/>
                  <a:gd name="connsiteY2" fmla="*/ 779217 h 779217"/>
                  <a:gd name="connsiteX3" fmla="*/ 140573 w 281146"/>
                  <a:gd name="connsiteY3" fmla="*/ 779216 h 779217"/>
                  <a:gd name="connsiteX4" fmla="*/ 0 w 281146"/>
                  <a:gd name="connsiteY4" fmla="*/ 638643 h 779217"/>
                  <a:gd name="connsiteX5" fmla="*/ 0 w 281146"/>
                  <a:gd name="connsiteY5" fmla="*/ 0 h 779217"/>
                  <a:gd name="connsiteX0" fmla="*/ 281146 w 281146"/>
                  <a:gd name="connsiteY0" fmla="*/ 0 h 779217"/>
                  <a:gd name="connsiteX1" fmla="*/ 281145 w 281146"/>
                  <a:gd name="connsiteY1" fmla="*/ 638644 h 779217"/>
                  <a:gd name="connsiteX2" fmla="*/ 140572 w 281146"/>
                  <a:gd name="connsiteY2" fmla="*/ 779217 h 779217"/>
                  <a:gd name="connsiteX3" fmla="*/ 143173 w 281146"/>
                  <a:gd name="connsiteY3" fmla="*/ 741879 h 779217"/>
                  <a:gd name="connsiteX4" fmla="*/ 0 w 281146"/>
                  <a:gd name="connsiteY4" fmla="*/ 638643 h 779217"/>
                  <a:gd name="connsiteX5" fmla="*/ 0 w 281146"/>
                  <a:gd name="connsiteY5" fmla="*/ 0 h 779217"/>
                  <a:gd name="connsiteX0" fmla="*/ 281146 w 317649"/>
                  <a:gd name="connsiteY0" fmla="*/ 0 h 741879"/>
                  <a:gd name="connsiteX1" fmla="*/ 281145 w 317649"/>
                  <a:gd name="connsiteY1" fmla="*/ 638644 h 741879"/>
                  <a:gd name="connsiteX2" fmla="*/ 283704 w 317649"/>
                  <a:gd name="connsiteY2" fmla="*/ 736501 h 741879"/>
                  <a:gd name="connsiteX3" fmla="*/ 143173 w 317649"/>
                  <a:gd name="connsiteY3" fmla="*/ 741879 h 741879"/>
                  <a:gd name="connsiteX4" fmla="*/ 0 w 317649"/>
                  <a:gd name="connsiteY4" fmla="*/ 638643 h 741879"/>
                  <a:gd name="connsiteX5" fmla="*/ 0 w 317649"/>
                  <a:gd name="connsiteY5" fmla="*/ 0 h 741879"/>
                  <a:gd name="connsiteX0" fmla="*/ 281146 w 283704"/>
                  <a:gd name="connsiteY0" fmla="*/ 0 h 741879"/>
                  <a:gd name="connsiteX1" fmla="*/ 281145 w 283704"/>
                  <a:gd name="connsiteY1" fmla="*/ 638644 h 741879"/>
                  <a:gd name="connsiteX2" fmla="*/ 283704 w 283704"/>
                  <a:gd name="connsiteY2" fmla="*/ 736501 h 741879"/>
                  <a:gd name="connsiteX3" fmla="*/ 143173 w 283704"/>
                  <a:gd name="connsiteY3" fmla="*/ 741879 h 741879"/>
                  <a:gd name="connsiteX4" fmla="*/ 0 w 283704"/>
                  <a:gd name="connsiteY4" fmla="*/ 638643 h 741879"/>
                  <a:gd name="connsiteX5" fmla="*/ 0 w 283704"/>
                  <a:gd name="connsiteY5" fmla="*/ 0 h 741879"/>
                  <a:gd name="connsiteX0" fmla="*/ 281146 w 281859"/>
                  <a:gd name="connsiteY0" fmla="*/ 0 h 741879"/>
                  <a:gd name="connsiteX1" fmla="*/ 281145 w 281859"/>
                  <a:gd name="connsiteY1" fmla="*/ 638644 h 741879"/>
                  <a:gd name="connsiteX2" fmla="*/ 271501 w 281859"/>
                  <a:gd name="connsiteY2" fmla="*/ 723308 h 741879"/>
                  <a:gd name="connsiteX3" fmla="*/ 143173 w 281859"/>
                  <a:gd name="connsiteY3" fmla="*/ 741879 h 741879"/>
                  <a:gd name="connsiteX4" fmla="*/ 0 w 281859"/>
                  <a:gd name="connsiteY4" fmla="*/ 638643 h 741879"/>
                  <a:gd name="connsiteX5" fmla="*/ 0 w 281859"/>
                  <a:gd name="connsiteY5" fmla="*/ 0 h 741879"/>
                  <a:gd name="connsiteX0" fmla="*/ 281146 w 281859"/>
                  <a:gd name="connsiteY0" fmla="*/ 0 h 741879"/>
                  <a:gd name="connsiteX1" fmla="*/ 281145 w 281859"/>
                  <a:gd name="connsiteY1" fmla="*/ 638644 h 741879"/>
                  <a:gd name="connsiteX2" fmla="*/ 271501 w 281859"/>
                  <a:gd name="connsiteY2" fmla="*/ 723308 h 741879"/>
                  <a:gd name="connsiteX3" fmla="*/ 143173 w 281859"/>
                  <a:gd name="connsiteY3" fmla="*/ 741879 h 741879"/>
                  <a:gd name="connsiteX4" fmla="*/ 0 w 281859"/>
                  <a:gd name="connsiteY4" fmla="*/ 638643 h 741879"/>
                  <a:gd name="connsiteX5" fmla="*/ 0 w 281859"/>
                  <a:gd name="connsiteY5" fmla="*/ 0 h 741879"/>
                  <a:gd name="connsiteX0" fmla="*/ 281146 w 325113"/>
                  <a:gd name="connsiteY0" fmla="*/ 0 h 741879"/>
                  <a:gd name="connsiteX1" fmla="*/ 281145 w 325113"/>
                  <a:gd name="connsiteY1" fmla="*/ 638644 h 741879"/>
                  <a:gd name="connsiteX2" fmla="*/ 271501 w 325113"/>
                  <a:gd name="connsiteY2" fmla="*/ 723308 h 741879"/>
                  <a:gd name="connsiteX3" fmla="*/ 143173 w 325113"/>
                  <a:gd name="connsiteY3" fmla="*/ 741879 h 741879"/>
                  <a:gd name="connsiteX4" fmla="*/ 0 w 325113"/>
                  <a:gd name="connsiteY4" fmla="*/ 638643 h 741879"/>
                  <a:gd name="connsiteX5" fmla="*/ 0 w 325113"/>
                  <a:gd name="connsiteY5" fmla="*/ 0 h 741879"/>
                  <a:gd name="connsiteX0" fmla="*/ 281146 w 325113"/>
                  <a:gd name="connsiteY0" fmla="*/ 0 h 741879"/>
                  <a:gd name="connsiteX1" fmla="*/ 281145 w 325113"/>
                  <a:gd name="connsiteY1" fmla="*/ 638644 h 741879"/>
                  <a:gd name="connsiteX2" fmla="*/ 271501 w 325113"/>
                  <a:gd name="connsiteY2" fmla="*/ 723308 h 741879"/>
                  <a:gd name="connsiteX3" fmla="*/ 143173 w 325113"/>
                  <a:gd name="connsiteY3" fmla="*/ 741879 h 741879"/>
                  <a:gd name="connsiteX4" fmla="*/ 0 w 325113"/>
                  <a:gd name="connsiteY4" fmla="*/ 638643 h 741879"/>
                  <a:gd name="connsiteX5" fmla="*/ 0 w 325113"/>
                  <a:gd name="connsiteY5" fmla="*/ 0 h 741879"/>
                  <a:gd name="connsiteX0" fmla="*/ 281146 w 281859"/>
                  <a:gd name="connsiteY0" fmla="*/ 0 h 747448"/>
                  <a:gd name="connsiteX1" fmla="*/ 281145 w 281859"/>
                  <a:gd name="connsiteY1" fmla="*/ 638644 h 747448"/>
                  <a:gd name="connsiteX2" fmla="*/ 271501 w 281859"/>
                  <a:gd name="connsiteY2" fmla="*/ 723308 h 747448"/>
                  <a:gd name="connsiteX3" fmla="*/ 143173 w 281859"/>
                  <a:gd name="connsiteY3" fmla="*/ 741879 h 747448"/>
                  <a:gd name="connsiteX4" fmla="*/ 0 w 281859"/>
                  <a:gd name="connsiteY4" fmla="*/ 638643 h 747448"/>
                  <a:gd name="connsiteX5" fmla="*/ 0 w 281859"/>
                  <a:gd name="connsiteY5" fmla="*/ 0 h 747448"/>
                  <a:gd name="connsiteX0" fmla="*/ 281146 w 281859"/>
                  <a:gd name="connsiteY0" fmla="*/ 0 h 747448"/>
                  <a:gd name="connsiteX1" fmla="*/ 281145 w 281859"/>
                  <a:gd name="connsiteY1" fmla="*/ 638644 h 747448"/>
                  <a:gd name="connsiteX2" fmla="*/ 271501 w 281859"/>
                  <a:gd name="connsiteY2" fmla="*/ 723308 h 747448"/>
                  <a:gd name="connsiteX3" fmla="*/ 143173 w 281859"/>
                  <a:gd name="connsiteY3" fmla="*/ 741879 h 747448"/>
                  <a:gd name="connsiteX4" fmla="*/ 0 w 281859"/>
                  <a:gd name="connsiteY4" fmla="*/ 638643 h 747448"/>
                  <a:gd name="connsiteX5" fmla="*/ 0 w 281859"/>
                  <a:gd name="connsiteY5" fmla="*/ 0 h 747448"/>
                  <a:gd name="connsiteX0" fmla="*/ 281146 w 291365"/>
                  <a:gd name="connsiteY0" fmla="*/ 0 h 743136"/>
                  <a:gd name="connsiteX1" fmla="*/ 281145 w 291365"/>
                  <a:gd name="connsiteY1" fmla="*/ 638644 h 743136"/>
                  <a:gd name="connsiteX2" fmla="*/ 143173 w 291365"/>
                  <a:gd name="connsiteY2" fmla="*/ 741879 h 743136"/>
                  <a:gd name="connsiteX3" fmla="*/ 0 w 291365"/>
                  <a:gd name="connsiteY3" fmla="*/ 638643 h 743136"/>
                  <a:gd name="connsiteX4" fmla="*/ 0 w 291365"/>
                  <a:gd name="connsiteY4" fmla="*/ 0 h 743136"/>
                  <a:gd name="connsiteX0" fmla="*/ 281146 w 291365"/>
                  <a:gd name="connsiteY0" fmla="*/ 0 h 741879"/>
                  <a:gd name="connsiteX1" fmla="*/ 281145 w 291365"/>
                  <a:gd name="connsiteY1" fmla="*/ 638644 h 741879"/>
                  <a:gd name="connsiteX2" fmla="*/ 143173 w 291365"/>
                  <a:gd name="connsiteY2" fmla="*/ 741879 h 741879"/>
                  <a:gd name="connsiteX3" fmla="*/ 0 w 291365"/>
                  <a:gd name="connsiteY3" fmla="*/ 638643 h 741879"/>
                  <a:gd name="connsiteX4" fmla="*/ 0 w 291365"/>
                  <a:gd name="connsiteY4" fmla="*/ 0 h 741879"/>
                  <a:gd name="connsiteX0" fmla="*/ 281146 w 294793"/>
                  <a:gd name="connsiteY0" fmla="*/ 0 h 741879"/>
                  <a:gd name="connsiteX1" fmla="*/ 285616 w 294793"/>
                  <a:gd name="connsiteY1" fmla="*/ 600951 h 741879"/>
                  <a:gd name="connsiteX2" fmla="*/ 143173 w 294793"/>
                  <a:gd name="connsiteY2" fmla="*/ 741879 h 741879"/>
                  <a:gd name="connsiteX3" fmla="*/ 0 w 294793"/>
                  <a:gd name="connsiteY3" fmla="*/ 638643 h 741879"/>
                  <a:gd name="connsiteX4" fmla="*/ 0 w 294793"/>
                  <a:gd name="connsiteY4" fmla="*/ 0 h 741879"/>
                  <a:gd name="connsiteX0" fmla="*/ 281146 w 289271"/>
                  <a:gd name="connsiteY0" fmla="*/ 0 h 741879"/>
                  <a:gd name="connsiteX1" fmla="*/ 285616 w 289271"/>
                  <a:gd name="connsiteY1" fmla="*/ 600951 h 741879"/>
                  <a:gd name="connsiteX2" fmla="*/ 143173 w 289271"/>
                  <a:gd name="connsiteY2" fmla="*/ 741879 h 741879"/>
                  <a:gd name="connsiteX3" fmla="*/ 0 w 289271"/>
                  <a:gd name="connsiteY3" fmla="*/ 638643 h 741879"/>
                  <a:gd name="connsiteX4" fmla="*/ 0 w 289271"/>
                  <a:gd name="connsiteY4" fmla="*/ 0 h 741879"/>
                  <a:gd name="connsiteX0" fmla="*/ 281146 w 287826"/>
                  <a:gd name="connsiteY0" fmla="*/ 0 h 741879"/>
                  <a:gd name="connsiteX1" fmla="*/ 283854 w 287826"/>
                  <a:gd name="connsiteY1" fmla="*/ 550869 h 741879"/>
                  <a:gd name="connsiteX2" fmla="*/ 143173 w 287826"/>
                  <a:gd name="connsiteY2" fmla="*/ 741879 h 741879"/>
                  <a:gd name="connsiteX3" fmla="*/ 0 w 287826"/>
                  <a:gd name="connsiteY3" fmla="*/ 638643 h 741879"/>
                  <a:gd name="connsiteX4" fmla="*/ 0 w 287826"/>
                  <a:gd name="connsiteY4" fmla="*/ 0 h 741879"/>
                  <a:gd name="connsiteX0" fmla="*/ 284072 w 294347"/>
                  <a:gd name="connsiteY0" fmla="*/ 118449 h 741879"/>
                  <a:gd name="connsiteX1" fmla="*/ 283854 w 294347"/>
                  <a:gd name="connsiteY1" fmla="*/ 550869 h 741879"/>
                  <a:gd name="connsiteX2" fmla="*/ 143173 w 294347"/>
                  <a:gd name="connsiteY2" fmla="*/ 741879 h 741879"/>
                  <a:gd name="connsiteX3" fmla="*/ 0 w 294347"/>
                  <a:gd name="connsiteY3" fmla="*/ 638643 h 741879"/>
                  <a:gd name="connsiteX4" fmla="*/ 0 w 294347"/>
                  <a:gd name="connsiteY4" fmla="*/ 0 h 741879"/>
                  <a:gd name="connsiteX0" fmla="*/ 284072 w 284072"/>
                  <a:gd name="connsiteY0" fmla="*/ 118449 h 741879"/>
                  <a:gd name="connsiteX1" fmla="*/ 283854 w 284072"/>
                  <a:gd name="connsiteY1" fmla="*/ 550869 h 741879"/>
                  <a:gd name="connsiteX2" fmla="*/ 143173 w 284072"/>
                  <a:gd name="connsiteY2" fmla="*/ 741879 h 741879"/>
                  <a:gd name="connsiteX3" fmla="*/ 0 w 284072"/>
                  <a:gd name="connsiteY3" fmla="*/ 638643 h 741879"/>
                  <a:gd name="connsiteX4" fmla="*/ 0 w 284072"/>
                  <a:gd name="connsiteY4" fmla="*/ 0 h 741879"/>
                  <a:gd name="connsiteX0" fmla="*/ 292815 w 292815"/>
                  <a:gd name="connsiteY0" fmla="*/ 118449 h 741879"/>
                  <a:gd name="connsiteX1" fmla="*/ 292597 w 292815"/>
                  <a:gd name="connsiteY1" fmla="*/ 550869 h 741879"/>
                  <a:gd name="connsiteX2" fmla="*/ 151916 w 292815"/>
                  <a:gd name="connsiteY2" fmla="*/ 741879 h 741879"/>
                  <a:gd name="connsiteX3" fmla="*/ 0 w 292815"/>
                  <a:gd name="connsiteY3" fmla="*/ 572026 h 741879"/>
                  <a:gd name="connsiteX4" fmla="*/ 8743 w 292815"/>
                  <a:gd name="connsiteY4" fmla="*/ 0 h 741879"/>
                  <a:gd name="connsiteX0" fmla="*/ 294388 w 294388"/>
                  <a:gd name="connsiteY0" fmla="*/ 85769 h 709199"/>
                  <a:gd name="connsiteX1" fmla="*/ 294170 w 294388"/>
                  <a:gd name="connsiteY1" fmla="*/ 518189 h 709199"/>
                  <a:gd name="connsiteX2" fmla="*/ 153489 w 294388"/>
                  <a:gd name="connsiteY2" fmla="*/ 709199 h 709199"/>
                  <a:gd name="connsiteX3" fmla="*/ 1573 w 294388"/>
                  <a:gd name="connsiteY3" fmla="*/ 539346 h 709199"/>
                  <a:gd name="connsiteX4" fmla="*/ 0 w 294388"/>
                  <a:gd name="connsiteY4" fmla="*/ 1 h 709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4388" h="709199">
                    <a:moveTo>
                      <a:pt x="294388" y="85769"/>
                    </a:moveTo>
                    <a:cubicBezTo>
                      <a:pt x="294315" y="229909"/>
                      <a:pt x="294243" y="374049"/>
                      <a:pt x="294170" y="518189"/>
                    </a:cubicBezTo>
                    <a:cubicBezTo>
                      <a:pt x="270687" y="622094"/>
                      <a:pt x="263529" y="704947"/>
                      <a:pt x="153489" y="709199"/>
                    </a:cubicBezTo>
                    <a:cubicBezTo>
                      <a:pt x="75853" y="709199"/>
                      <a:pt x="1573" y="616982"/>
                      <a:pt x="1573" y="539346"/>
                    </a:cubicBezTo>
                    <a:cubicBezTo>
                      <a:pt x="1049" y="359564"/>
                      <a:pt x="524" y="179783"/>
                      <a:pt x="0" y="1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9" name="片側の 2 つの角を丸めた四角形 272"/>
              <p:cNvSpPr/>
              <p:nvPr/>
            </p:nvSpPr>
            <p:spPr>
              <a:xfrm rot="16200000">
                <a:off x="8212207" y="5960800"/>
                <a:ext cx="115326" cy="296049"/>
              </a:xfrm>
              <a:custGeom>
                <a:avLst/>
                <a:gdLst>
                  <a:gd name="connsiteX0" fmla="*/ 97543 w 334962"/>
                  <a:gd name="connsiteY0" fmla="*/ 0 h 195085"/>
                  <a:gd name="connsiteX1" fmla="*/ 237420 w 334962"/>
                  <a:gd name="connsiteY1" fmla="*/ 0 h 195085"/>
                  <a:gd name="connsiteX2" fmla="*/ 334963 w 334962"/>
                  <a:gd name="connsiteY2" fmla="*/ 97543 h 195085"/>
                  <a:gd name="connsiteX3" fmla="*/ 334962 w 334962"/>
                  <a:gd name="connsiteY3" fmla="*/ 195085 h 195085"/>
                  <a:gd name="connsiteX4" fmla="*/ 334962 w 334962"/>
                  <a:gd name="connsiteY4" fmla="*/ 195085 h 195085"/>
                  <a:gd name="connsiteX5" fmla="*/ 0 w 334962"/>
                  <a:gd name="connsiteY5" fmla="*/ 195085 h 195085"/>
                  <a:gd name="connsiteX6" fmla="*/ 0 w 334962"/>
                  <a:gd name="connsiteY6" fmla="*/ 195085 h 195085"/>
                  <a:gd name="connsiteX7" fmla="*/ 0 w 334962"/>
                  <a:gd name="connsiteY7" fmla="*/ 97543 h 195085"/>
                  <a:gd name="connsiteX8" fmla="*/ 97543 w 334962"/>
                  <a:gd name="connsiteY8" fmla="*/ 0 h 195085"/>
                  <a:gd name="connsiteX0" fmla="*/ 334963 w 426403"/>
                  <a:gd name="connsiteY0" fmla="*/ 97543 h 195085"/>
                  <a:gd name="connsiteX1" fmla="*/ 334962 w 426403"/>
                  <a:gd name="connsiteY1" fmla="*/ 195085 h 195085"/>
                  <a:gd name="connsiteX2" fmla="*/ 334962 w 426403"/>
                  <a:gd name="connsiteY2" fmla="*/ 195085 h 195085"/>
                  <a:gd name="connsiteX3" fmla="*/ 0 w 426403"/>
                  <a:gd name="connsiteY3" fmla="*/ 195085 h 195085"/>
                  <a:gd name="connsiteX4" fmla="*/ 0 w 426403"/>
                  <a:gd name="connsiteY4" fmla="*/ 195085 h 195085"/>
                  <a:gd name="connsiteX5" fmla="*/ 0 w 426403"/>
                  <a:gd name="connsiteY5" fmla="*/ 97543 h 195085"/>
                  <a:gd name="connsiteX6" fmla="*/ 97543 w 426403"/>
                  <a:gd name="connsiteY6" fmla="*/ 0 h 195085"/>
                  <a:gd name="connsiteX7" fmla="*/ 237420 w 426403"/>
                  <a:gd name="connsiteY7" fmla="*/ 0 h 195085"/>
                  <a:gd name="connsiteX8" fmla="*/ 426403 w 426403"/>
                  <a:gd name="connsiteY8" fmla="*/ 188983 h 195085"/>
                  <a:gd name="connsiteX0" fmla="*/ 334963 w 334963"/>
                  <a:gd name="connsiteY0" fmla="*/ 97543 h 195085"/>
                  <a:gd name="connsiteX1" fmla="*/ 334962 w 334963"/>
                  <a:gd name="connsiteY1" fmla="*/ 195085 h 195085"/>
                  <a:gd name="connsiteX2" fmla="*/ 334962 w 334963"/>
                  <a:gd name="connsiteY2" fmla="*/ 195085 h 195085"/>
                  <a:gd name="connsiteX3" fmla="*/ 0 w 334963"/>
                  <a:gd name="connsiteY3" fmla="*/ 195085 h 195085"/>
                  <a:gd name="connsiteX4" fmla="*/ 0 w 334963"/>
                  <a:gd name="connsiteY4" fmla="*/ 195085 h 195085"/>
                  <a:gd name="connsiteX5" fmla="*/ 0 w 334963"/>
                  <a:gd name="connsiteY5" fmla="*/ 97543 h 195085"/>
                  <a:gd name="connsiteX6" fmla="*/ 97543 w 334963"/>
                  <a:gd name="connsiteY6" fmla="*/ 0 h 195085"/>
                  <a:gd name="connsiteX7" fmla="*/ 237420 w 334963"/>
                  <a:gd name="connsiteY7" fmla="*/ 0 h 195085"/>
                  <a:gd name="connsiteX0" fmla="*/ 334963 w 334963"/>
                  <a:gd name="connsiteY0" fmla="*/ 97543 h 195085"/>
                  <a:gd name="connsiteX1" fmla="*/ 334962 w 334963"/>
                  <a:gd name="connsiteY1" fmla="*/ 195085 h 195085"/>
                  <a:gd name="connsiteX2" fmla="*/ 334962 w 334963"/>
                  <a:gd name="connsiteY2" fmla="*/ 195085 h 195085"/>
                  <a:gd name="connsiteX3" fmla="*/ 0 w 334963"/>
                  <a:gd name="connsiteY3" fmla="*/ 195085 h 195085"/>
                  <a:gd name="connsiteX4" fmla="*/ 0 w 334963"/>
                  <a:gd name="connsiteY4" fmla="*/ 195085 h 195085"/>
                  <a:gd name="connsiteX5" fmla="*/ 0 w 334963"/>
                  <a:gd name="connsiteY5" fmla="*/ 97543 h 195085"/>
                  <a:gd name="connsiteX6" fmla="*/ 97543 w 334963"/>
                  <a:gd name="connsiteY6" fmla="*/ 0 h 195085"/>
                  <a:gd name="connsiteX0" fmla="*/ 334962 w 334962"/>
                  <a:gd name="connsiteY0" fmla="*/ 195085 h 195085"/>
                  <a:gd name="connsiteX1" fmla="*/ 334962 w 334962"/>
                  <a:gd name="connsiteY1" fmla="*/ 195085 h 195085"/>
                  <a:gd name="connsiteX2" fmla="*/ 0 w 334962"/>
                  <a:gd name="connsiteY2" fmla="*/ 195085 h 195085"/>
                  <a:gd name="connsiteX3" fmla="*/ 0 w 334962"/>
                  <a:gd name="connsiteY3" fmla="*/ 195085 h 195085"/>
                  <a:gd name="connsiteX4" fmla="*/ 0 w 334962"/>
                  <a:gd name="connsiteY4" fmla="*/ 97543 h 195085"/>
                  <a:gd name="connsiteX5" fmla="*/ 97543 w 334962"/>
                  <a:gd name="connsiteY5" fmla="*/ 0 h 195085"/>
                  <a:gd name="connsiteX0" fmla="*/ 334962 w 334962"/>
                  <a:gd name="connsiteY0" fmla="*/ 290333 h 290333"/>
                  <a:gd name="connsiteX1" fmla="*/ 334962 w 334962"/>
                  <a:gd name="connsiteY1" fmla="*/ 290333 h 290333"/>
                  <a:gd name="connsiteX2" fmla="*/ 0 w 334962"/>
                  <a:gd name="connsiteY2" fmla="*/ 290333 h 290333"/>
                  <a:gd name="connsiteX3" fmla="*/ 0 w 334962"/>
                  <a:gd name="connsiteY3" fmla="*/ 290333 h 290333"/>
                  <a:gd name="connsiteX4" fmla="*/ 0 w 334962"/>
                  <a:gd name="connsiteY4" fmla="*/ 192791 h 290333"/>
                  <a:gd name="connsiteX5" fmla="*/ 107068 w 334962"/>
                  <a:gd name="connsiteY5" fmla="*/ 0 h 290333"/>
                  <a:gd name="connsiteX0" fmla="*/ 334962 w 334962"/>
                  <a:gd name="connsiteY0" fmla="*/ 292236 h 292236"/>
                  <a:gd name="connsiteX1" fmla="*/ 334962 w 334962"/>
                  <a:gd name="connsiteY1" fmla="*/ 292236 h 292236"/>
                  <a:gd name="connsiteX2" fmla="*/ 0 w 334962"/>
                  <a:gd name="connsiteY2" fmla="*/ 292236 h 292236"/>
                  <a:gd name="connsiteX3" fmla="*/ 0 w 334962"/>
                  <a:gd name="connsiteY3" fmla="*/ 292236 h 292236"/>
                  <a:gd name="connsiteX4" fmla="*/ 0 w 334962"/>
                  <a:gd name="connsiteY4" fmla="*/ 194694 h 292236"/>
                  <a:gd name="connsiteX5" fmla="*/ 107068 w 334962"/>
                  <a:gd name="connsiteY5" fmla="*/ 0 h 292236"/>
                  <a:gd name="connsiteX0" fmla="*/ 334962 w 334962"/>
                  <a:gd name="connsiteY0" fmla="*/ 294141 h 294141"/>
                  <a:gd name="connsiteX1" fmla="*/ 334962 w 334962"/>
                  <a:gd name="connsiteY1" fmla="*/ 294141 h 294141"/>
                  <a:gd name="connsiteX2" fmla="*/ 0 w 334962"/>
                  <a:gd name="connsiteY2" fmla="*/ 294141 h 294141"/>
                  <a:gd name="connsiteX3" fmla="*/ 0 w 334962"/>
                  <a:gd name="connsiteY3" fmla="*/ 294141 h 294141"/>
                  <a:gd name="connsiteX4" fmla="*/ 0 w 334962"/>
                  <a:gd name="connsiteY4" fmla="*/ 196599 h 294141"/>
                  <a:gd name="connsiteX5" fmla="*/ 107068 w 334962"/>
                  <a:gd name="connsiteY5" fmla="*/ 0 h 294141"/>
                  <a:gd name="connsiteX0" fmla="*/ 334962 w 334962"/>
                  <a:gd name="connsiteY0" fmla="*/ 294141 h 366534"/>
                  <a:gd name="connsiteX1" fmla="*/ 233997 w 334962"/>
                  <a:gd name="connsiteY1" fmla="*/ 366534 h 366534"/>
                  <a:gd name="connsiteX2" fmla="*/ 0 w 334962"/>
                  <a:gd name="connsiteY2" fmla="*/ 294141 h 366534"/>
                  <a:gd name="connsiteX3" fmla="*/ 0 w 334962"/>
                  <a:gd name="connsiteY3" fmla="*/ 294141 h 366534"/>
                  <a:gd name="connsiteX4" fmla="*/ 0 w 334962"/>
                  <a:gd name="connsiteY4" fmla="*/ 196599 h 366534"/>
                  <a:gd name="connsiteX5" fmla="*/ 107068 w 334962"/>
                  <a:gd name="connsiteY5" fmla="*/ 0 h 366534"/>
                  <a:gd name="connsiteX0" fmla="*/ 334962 w 334962"/>
                  <a:gd name="connsiteY0" fmla="*/ 294141 h 294141"/>
                  <a:gd name="connsiteX1" fmla="*/ 0 w 334962"/>
                  <a:gd name="connsiteY1" fmla="*/ 294141 h 294141"/>
                  <a:gd name="connsiteX2" fmla="*/ 0 w 334962"/>
                  <a:gd name="connsiteY2" fmla="*/ 294141 h 294141"/>
                  <a:gd name="connsiteX3" fmla="*/ 0 w 334962"/>
                  <a:gd name="connsiteY3" fmla="*/ 196599 h 294141"/>
                  <a:gd name="connsiteX4" fmla="*/ 107068 w 334962"/>
                  <a:gd name="connsiteY4" fmla="*/ 0 h 294141"/>
                  <a:gd name="connsiteX0" fmla="*/ 98742 w 107068"/>
                  <a:gd name="connsiteY0" fmla="*/ 294144 h 294144"/>
                  <a:gd name="connsiteX1" fmla="*/ 0 w 107068"/>
                  <a:gd name="connsiteY1" fmla="*/ 294141 h 294144"/>
                  <a:gd name="connsiteX2" fmla="*/ 0 w 107068"/>
                  <a:gd name="connsiteY2" fmla="*/ 294141 h 294144"/>
                  <a:gd name="connsiteX3" fmla="*/ 0 w 107068"/>
                  <a:gd name="connsiteY3" fmla="*/ 196599 h 294144"/>
                  <a:gd name="connsiteX4" fmla="*/ 107068 w 107068"/>
                  <a:gd name="connsiteY4" fmla="*/ 0 h 294144"/>
                  <a:gd name="connsiteX0" fmla="*/ 106362 w 114688"/>
                  <a:gd name="connsiteY0" fmla="*/ 294144 h 294144"/>
                  <a:gd name="connsiteX1" fmla="*/ 7620 w 114688"/>
                  <a:gd name="connsiteY1" fmla="*/ 294141 h 294144"/>
                  <a:gd name="connsiteX2" fmla="*/ 7620 w 114688"/>
                  <a:gd name="connsiteY2" fmla="*/ 294141 h 294144"/>
                  <a:gd name="connsiteX3" fmla="*/ 0 w 114688"/>
                  <a:gd name="connsiteY3" fmla="*/ 145164 h 294144"/>
                  <a:gd name="connsiteX4" fmla="*/ 114688 w 114688"/>
                  <a:gd name="connsiteY4" fmla="*/ 0 h 294144"/>
                  <a:gd name="connsiteX0" fmla="*/ 106362 w 122308"/>
                  <a:gd name="connsiteY0" fmla="*/ 296049 h 296049"/>
                  <a:gd name="connsiteX1" fmla="*/ 7620 w 122308"/>
                  <a:gd name="connsiteY1" fmla="*/ 296046 h 296049"/>
                  <a:gd name="connsiteX2" fmla="*/ 7620 w 122308"/>
                  <a:gd name="connsiteY2" fmla="*/ 296046 h 296049"/>
                  <a:gd name="connsiteX3" fmla="*/ 0 w 122308"/>
                  <a:gd name="connsiteY3" fmla="*/ 147069 h 296049"/>
                  <a:gd name="connsiteX4" fmla="*/ 122308 w 122308"/>
                  <a:gd name="connsiteY4" fmla="*/ 0 h 296049"/>
                  <a:gd name="connsiteX0" fmla="*/ 106362 w 122308"/>
                  <a:gd name="connsiteY0" fmla="*/ 296049 h 296049"/>
                  <a:gd name="connsiteX1" fmla="*/ 7620 w 122308"/>
                  <a:gd name="connsiteY1" fmla="*/ 296046 h 296049"/>
                  <a:gd name="connsiteX2" fmla="*/ 7620 w 122308"/>
                  <a:gd name="connsiteY2" fmla="*/ 296046 h 296049"/>
                  <a:gd name="connsiteX3" fmla="*/ 0 w 122308"/>
                  <a:gd name="connsiteY3" fmla="*/ 147069 h 296049"/>
                  <a:gd name="connsiteX4" fmla="*/ 122308 w 122308"/>
                  <a:gd name="connsiteY4" fmla="*/ 0 h 296049"/>
                  <a:gd name="connsiteX0" fmla="*/ 123508 w 139454"/>
                  <a:gd name="connsiteY0" fmla="*/ 296049 h 296049"/>
                  <a:gd name="connsiteX1" fmla="*/ 24766 w 139454"/>
                  <a:gd name="connsiteY1" fmla="*/ 296046 h 296049"/>
                  <a:gd name="connsiteX2" fmla="*/ 0 w 139454"/>
                  <a:gd name="connsiteY2" fmla="*/ 294141 h 296049"/>
                  <a:gd name="connsiteX3" fmla="*/ 17146 w 139454"/>
                  <a:gd name="connsiteY3" fmla="*/ 147069 h 296049"/>
                  <a:gd name="connsiteX4" fmla="*/ 139454 w 139454"/>
                  <a:gd name="connsiteY4" fmla="*/ 0 h 296049"/>
                  <a:gd name="connsiteX0" fmla="*/ 123508 w 139454"/>
                  <a:gd name="connsiteY0" fmla="*/ 296049 h 296049"/>
                  <a:gd name="connsiteX1" fmla="*/ 24766 w 139454"/>
                  <a:gd name="connsiteY1" fmla="*/ 296046 h 296049"/>
                  <a:gd name="connsiteX2" fmla="*/ 0 w 139454"/>
                  <a:gd name="connsiteY2" fmla="*/ 294141 h 296049"/>
                  <a:gd name="connsiteX3" fmla="*/ 9526 w 139454"/>
                  <a:gd name="connsiteY3" fmla="*/ 150882 h 296049"/>
                  <a:gd name="connsiteX4" fmla="*/ 139454 w 139454"/>
                  <a:gd name="connsiteY4" fmla="*/ 0 h 296049"/>
                  <a:gd name="connsiteX0" fmla="*/ 123508 w 139454"/>
                  <a:gd name="connsiteY0" fmla="*/ 296049 h 296049"/>
                  <a:gd name="connsiteX1" fmla="*/ 24766 w 139454"/>
                  <a:gd name="connsiteY1" fmla="*/ 296046 h 296049"/>
                  <a:gd name="connsiteX2" fmla="*/ 0 w 139454"/>
                  <a:gd name="connsiteY2" fmla="*/ 294141 h 296049"/>
                  <a:gd name="connsiteX3" fmla="*/ 9526 w 139454"/>
                  <a:gd name="connsiteY3" fmla="*/ 150882 h 296049"/>
                  <a:gd name="connsiteX4" fmla="*/ 139454 w 139454"/>
                  <a:gd name="connsiteY4" fmla="*/ 0 h 296049"/>
                  <a:gd name="connsiteX0" fmla="*/ 123508 w 139454"/>
                  <a:gd name="connsiteY0" fmla="*/ 296049 h 296049"/>
                  <a:gd name="connsiteX1" fmla="*/ 24766 w 139454"/>
                  <a:gd name="connsiteY1" fmla="*/ 296046 h 296049"/>
                  <a:gd name="connsiteX2" fmla="*/ 0 w 139454"/>
                  <a:gd name="connsiteY2" fmla="*/ 294141 h 296049"/>
                  <a:gd name="connsiteX3" fmla="*/ 9526 w 139454"/>
                  <a:gd name="connsiteY3" fmla="*/ 150882 h 296049"/>
                  <a:gd name="connsiteX4" fmla="*/ 139454 w 139454"/>
                  <a:gd name="connsiteY4" fmla="*/ 0 h 296049"/>
                  <a:gd name="connsiteX0" fmla="*/ 123521 w 139467"/>
                  <a:gd name="connsiteY0" fmla="*/ 296049 h 296049"/>
                  <a:gd name="connsiteX1" fmla="*/ 24779 w 139467"/>
                  <a:gd name="connsiteY1" fmla="*/ 296046 h 296049"/>
                  <a:gd name="connsiteX2" fmla="*/ 13 w 139467"/>
                  <a:gd name="connsiteY2" fmla="*/ 294141 h 296049"/>
                  <a:gd name="connsiteX3" fmla="*/ 7634 w 139467"/>
                  <a:gd name="connsiteY3" fmla="*/ 131835 h 296049"/>
                  <a:gd name="connsiteX4" fmla="*/ 139467 w 139467"/>
                  <a:gd name="connsiteY4" fmla="*/ 0 h 296049"/>
                  <a:gd name="connsiteX0" fmla="*/ 123521 w 139467"/>
                  <a:gd name="connsiteY0" fmla="*/ 296049 h 296049"/>
                  <a:gd name="connsiteX1" fmla="*/ 13 w 139467"/>
                  <a:gd name="connsiteY1" fmla="*/ 294141 h 296049"/>
                  <a:gd name="connsiteX2" fmla="*/ 7634 w 139467"/>
                  <a:gd name="connsiteY2" fmla="*/ 131835 h 296049"/>
                  <a:gd name="connsiteX3" fmla="*/ 139467 w 139467"/>
                  <a:gd name="connsiteY3" fmla="*/ 0 h 296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9467" h="296049">
                    <a:moveTo>
                      <a:pt x="123521" y="296049"/>
                    </a:moveTo>
                    <a:lnTo>
                      <a:pt x="13" y="294141"/>
                    </a:lnTo>
                    <a:cubicBezTo>
                      <a:pt x="3188" y="246388"/>
                      <a:pt x="-5701" y="185704"/>
                      <a:pt x="7634" y="131835"/>
                    </a:cubicBezTo>
                    <a:cubicBezTo>
                      <a:pt x="20969" y="77966"/>
                      <a:pt x="74165" y="9528"/>
                      <a:pt x="139467" y="0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0" name="片側の 2 つの角を丸めた四角形 1399"/>
              <p:cNvSpPr/>
              <p:nvPr/>
            </p:nvSpPr>
            <p:spPr>
              <a:xfrm rot="16200000">
                <a:off x="8207172" y="5910404"/>
                <a:ext cx="334962" cy="17719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1" name="片側の 2 つの角を丸めた四角形 1400"/>
              <p:cNvSpPr/>
              <p:nvPr/>
            </p:nvSpPr>
            <p:spPr>
              <a:xfrm rot="16200000">
                <a:off x="8253239" y="5930227"/>
                <a:ext cx="284736" cy="13529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2" name="角丸四角形 1401"/>
              <p:cNvSpPr/>
              <p:nvPr/>
            </p:nvSpPr>
            <p:spPr>
              <a:xfrm rot="484950">
                <a:off x="8407296" y="5748447"/>
                <a:ext cx="67647" cy="171058"/>
              </a:xfrm>
              <a:prstGeom prst="roundRect">
                <a:avLst>
                  <a:gd name="adj" fmla="val 50000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03" name="グループ化 1402"/>
              <p:cNvGrpSpPr/>
              <p:nvPr/>
            </p:nvGrpSpPr>
            <p:grpSpPr>
              <a:xfrm flipH="1">
                <a:off x="9163512" y="5581308"/>
                <a:ext cx="354188" cy="585177"/>
                <a:chOff x="9035776" y="5581308"/>
                <a:chExt cx="354188" cy="585177"/>
              </a:xfrm>
            </p:grpSpPr>
            <p:sp>
              <p:nvSpPr>
                <p:cNvPr id="1426" name="角丸四角形 28"/>
                <p:cNvSpPr/>
                <p:nvPr/>
              </p:nvSpPr>
              <p:spPr>
                <a:xfrm rot="1618452">
                  <a:off x="9079293" y="5581308"/>
                  <a:ext cx="290601" cy="573428"/>
                </a:xfrm>
                <a:custGeom>
                  <a:avLst/>
                  <a:gdLst>
                    <a:gd name="connsiteX0" fmla="*/ 0 w 281145"/>
                    <a:gd name="connsiteY0" fmla="*/ 140573 h 919789"/>
                    <a:gd name="connsiteX1" fmla="*/ 140573 w 281145"/>
                    <a:gd name="connsiteY1" fmla="*/ 0 h 919789"/>
                    <a:gd name="connsiteX2" fmla="*/ 140573 w 281145"/>
                    <a:gd name="connsiteY2" fmla="*/ 0 h 919789"/>
                    <a:gd name="connsiteX3" fmla="*/ 281146 w 281145"/>
                    <a:gd name="connsiteY3" fmla="*/ 140573 h 919789"/>
                    <a:gd name="connsiteX4" fmla="*/ 281145 w 281145"/>
                    <a:gd name="connsiteY4" fmla="*/ 779217 h 919789"/>
                    <a:gd name="connsiteX5" fmla="*/ 140572 w 281145"/>
                    <a:gd name="connsiteY5" fmla="*/ 919790 h 919789"/>
                    <a:gd name="connsiteX6" fmla="*/ 140573 w 281145"/>
                    <a:gd name="connsiteY6" fmla="*/ 919789 h 919789"/>
                    <a:gd name="connsiteX7" fmla="*/ 0 w 281145"/>
                    <a:gd name="connsiteY7" fmla="*/ 779216 h 919789"/>
                    <a:gd name="connsiteX8" fmla="*/ 0 w 281145"/>
                    <a:gd name="connsiteY8" fmla="*/ 140573 h 919789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140573 w 281146"/>
                    <a:gd name="connsiteY7" fmla="*/ 0 h 919790"/>
                    <a:gd name="connsiteX8" fmla="*/ 232013 w 281146"/>
                    <a:gd name="connsiteY8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232013 w 281146"/>
                    <a:gd name="connsiteY7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0573 w 281146"/>
                    <a:gd name="connsiteY3" fmla="*/ 779216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3173 w 281146"/>
                    <a:gd name="connsiteY3" fmla="*/ 741879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317649"/>
                    <a:gd name="connsiteY0" fmla="*/ 0 h 741879"/>
                    <a:gd name="connsiteX1" fmla="*/ 281145 w 317649"/>
                    <a:gd name="connsiteY1" fmla="*/ 638644 h 741879"/>
                    <a:gd name="connsiteX2" fmla="*/ 283704 w 317649"/>
                    <a:gd name="connsiteY2" fmla="*/ 736501 h 741879"/>
                    <a:gd name="connsiteX3" fmla="*/ 143173 w 317649"/>
                    <a:gd name="connsiteY3" fmla="*/ 741879 h 741879"/>
                    <a:gd name="connsiteX4" fmla="*/ 0 w 317649"/>
                    <a:gd name="connsiteY4" fmla="*/ 638643 h 741879"/>
                    <a:gd name="connsiteX5" fmla="*/ 0 w 317649"/>
                    <a:gd name="connsiteY5" fmla="*/ 0 h 741879"/>
                    <a:gd name="connsiteX0" fmla="*/ 281146 w 283704"/>
                    <a:gd name="connsiteY0" fmla="*/ 0 h 741879"/>
                    <a:gd name="connsiteX1" fmla="*/ 281145 w 283704"/>
                    <a:gd name="connsiteY1" fmla="*/ 638644 h 741879"/>
                    <a:gd name="connsiteX2" fmla="*/ 283704 w 283704"/>
                    <a:gd name="connsiteY2" fmla="*/ 736501 h 741879"/>
                    <a:gd name="connsiteX3" fmla="*/ 143173 w 283704"/>
                    <a:gd name="connsiteY3" fmla="*/ 741879 h 741879"/>
                    <a:gd name="connsiteX4" fmla="*/ 0 w 283704"/>
                    <a:gd name="connsiteY4" fmla="*/ 638643 h 741879"/>
                    <a:gd name="connsiteX5" fmla="*/ 0 w 283704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91365"/>
                    <a:gd name="connsiteY0" fmla="*/ 0 h 743136"/>
                    <a:gd name="connsiteX1" fmla="*/ 281145 w 291365"/>
                    <a:gd name="connsiteY1" fmla="*/ 638644 h 743136"/>
                    <a:gd name="connsiteX2" fmla="*/ 143173 w 291365"/>
                    <a:gd name="connsiteY2" fmla="*/ 741879 h 743136"/>
                    <a:gd name="connsiteX3" fmla="*/ 0 w 291365"/>
                    <a:gd name="connsiteY3" fmla="*/ 638643 h 743136"/>
                    <a:gd name="connsiteX4" fmla="*/ 0 w 291365"/>
                    <a:gd name="connsiteY4" fmla="*/ 0 h 743136"/>
                    <a:gd name="connsiteX0" fmla="*/ 281146 w 291365"/>
                    <a:gd name="connsiteY0" fmla="*/ 0 h 741879"/>
                    <a:gd name="connsiteX1" fmla="*/ 281145 w 291365"/>
                    <a:gd name="connsiteY1" fmla="*/ 638644 h 741879"/>
                    <a:gd name="connsiteX2" fmla="*/ 143173 w 291365"/>
                    <a:gd name="connsiteY2" fmla="*/ 741879 h 741879"/>
                    <a:gd name="connsiteX3" fmla="*/ 0 w 291365"/>
                    <a:gd name="connsiteY3" fmla="*/ 638643 h 741879"/>
                    <a:gd name="connsiteX4" fmla="*/ 0 w 291365"/>
                    <a:gd name="connsiteY4" fmla="*/ 0 h 741879"/>
                    <a:gd name="connsiteX0" fmla="*/ 281146 w 294793"/>
                    <a:gd name="connsiteY0" fmla="*/ 0 h 741879"/>
                    <a:gd name="connsiteX1" fmla="*/ 285616 w 294793"/>
                    <a:gd name="connsiteY1" fmla="*/ 600951 h 741879"/>
                    <a:gd name="connsiteX2" fmla="*/ 143173 w 294793"/>
                    <a:gd name="connsiteY2" fmla="*/ 741879 h 741879"/>
                    <a:gd name="connsiteX3" fmla="*/ 0 w 294793"/>
                    <a:gd name="connsiteY3" fmla="*/ 638643 h 741879"/>
                    <a:gd name="connsiteX4" fmla="*/ 0 w 294793"/>
                    <a:gd name="connsiteY4" fmla="*/ 0 h 741879"/>
                    <a:gd name="connsiteX0" fmla="*/ 281146 w 289271"/>
                    <a:gd name="connsiteY0" fmla="*/ 0 h 741879"/>
                    <a:gd name="connsiteX1" fmla="*/ 285616 w 289271"/>
                    <a:gd name="connsiteY1" fmla="*/ 600951 h 741879"/>
                    <a:gd name="connsiteX2" fmla="*/ 143173 w 289271"/>
                    <a:gd name="connsiteY2" fmla="*/ 741879 h 741879"/>
                    <a:gd name="connsiteX3" fmla="*/ 0 w 289271"/>
                    <a:gd name="connsiteY3" fmla="*/ 638643 h 741879"/>
                    <a:gd name="connsiteX4" fmla="*/ 0 w 289271"/>
                    <a:gd name="connsiteY4" fmla="*/ 0 h 741879"/>
                    <a:gd name="connsiteX0" fmla="*/ 281146 w 287826"/>
                    <a:gd name="connsiteY0" fmla="*/ 0 h 741879"/>
                    <a:gd name="connsiteX1" fmla="*/ 283854 w 287826"/>
                    <a:gd name="connsiteY1" fmla="*/ 550869 h 741879"/>
                    <a:gd name="connsiteX2" fmla="*/ 143173 w 287826"/>
                    <a:gd name="connsiteY2" fmla="*/ 741879 h 741879"/>
                    <a:gd name="connsiteX3" fmla="*/ 0 w 287826"/>
                    <a:gd name="connsiteY3" fmla="*/ 638643 h 741879"/>
                    <a:gd name="connsiteX4" fmla="*/ 0 w 287826"/>
                    <a:gd name="connsiteY4" fmla="*/ 0 h 741879"/>
                    <a:gd name="connsiteX0" fmla="*/ 284072 w 294347"/>
                    <a:gd name="connsiteY0" fmla="*/ 118449 h 741879"/>
                    <a:gd name="connsiteX1" fmla="*/ 283854 w 294347"/>
                    <a:gd name="connsiteY1" fmla="*/ 550869 h 741879"/>
                    <a:gd name="connsiteX2" fmla="*/ 143173 w 294347"/>
                    <a:gd name="connsiteY2" fmla="*/ 741879 h 741879"/>
                    <a:gd name="connsiteX3" fmla="*/ 0 w 294347"/>
                    <a:gd name="connsiteY3" fmla="*/ 638643 h 741879"/>
                    <a:gd name="connsiteX4" fmla="*/ 0 w 294347"/>
                    <a:gd name="connsiteY4" fmla="*/ 0 h 741879"/>
                    <a:gd name="connsiteX0" fmla="*/ 284072 w 284072"/>
                    <a:gd name="connsiteY0" fmla="*/ 118449 h 741879"/>
                    <a:gd name="connsiteX1" fmla="*/ 283854 w 284072"/>
                    <a:gd name="connsiteY1" fmla="*/ 550869 h 741879"/>
                    <a:gd name="connsiteX2" fmla="*/ 143173 w 284072"/>
                    <a:gd name="connsiteY2" fmla="*/ 741879 h 741879"/>
                    <a:gd name="connsiteX3" fmla="*/ 0 w 284072"/>
                    <a:gd name="connsiteY3" fmla="*/ 638643 h 741879"/>
                    <a:gd name="connsiteX4" fmla="*/ 0 w 284072"/>
                    <a:gd name="connsiteY4" fmla="*/ 0 h 741879"/>
                    <a:gd name="connsiteX0" fmla="*/ 292815 w 292815"/>
                    <a:gd name="connsiteY0" fmla="*/ 118449 h 741879"/>
                    <a:gd name="connsiteX1" fmla="*/ 292597 w 292815"/>
                    <a:gd name="connsiteY1" fmla="*/ 550869 h 741879"/>
                    <a:gd name="connsiteX2" fmla="*/ 151916 w 292815"/>
                    <a:gd name="connsiteY2" fmla="*/ 741879 h 741879"/>
                    <a:gd name="connsiteX3" fmla="*/ 0 w 292815"/>
                    <a:gd name="connsiteY3" fmla="*/ 572026 h 741879"/>
                    <a:gd name="connsiteX4" fmla="*/ 8743 w 292815"/>
                    <a:gd name="connsiteY4" fmla="*/ 0 h 741879"/>
                    <a:gd name="connsiteX0" fmla="*/ 294388 w 294388"/>
                    <a:gd name="connsiteY0" fmla="*/ 85769 h 709199"/>
                    <a:gd name="connsiteX1" fmla="*/ 294170 w 294388"/>
                    <a:gd name="connsiteY1" fmla="*/ 518189 h 709199"/>
                    <a:gd name="connsiteX2" fmla="*/ 153489 w 294388"/>
                    <a:gd name="connsiteY2" fmla="*/ 709199 h 709199"/>
                    <a:gd name="connsiteX3" fmla="*/ 1573 w 294388"/>
                    <a:gd name="connsiteY3" fmla="*/ 539346 h 709199"/>
                    <a:gd name="connsiteX4" fmla="*/ 0 w 294388"/>
                    <a:gd name="connsiteY4" fmla="*/ 1 h 709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4388" h="709199">
                      <a:moveTo>
                        <a:pt x="294388" y="85769"/>
                      </a:moveTo>
                      <a:cubicBezTo>
                        <a:pt x="294315" y="229909"/>
                        <a:pt x="294243" y="374049"/>
                        <a:pt x="294170" y="518189"/>
                      </a:cubicBezTo>
                      <a:cubicBezTo>
                        <a:pt x="270687" y="622094"/>
                        <a:pt x="263529" y="704947"/>
                        <a:pt x="153489" y="709199"/>
                      </a:cubicBezTo>
                      <a:cubicBezTo>
                        <a:pt x="75853" y="709199"/>
                        <a:pt x="1573" y="616982"/>
                        <a:pt x="1573" y="539346"/>
                      </a:cubicBezTo>
                      <a:cubicBezTo>
                        <a:pt x="1049" y="359564"/>
                        <a:pt x="524" y="179783"/>
                        <a:pt x="0" y="1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27" name="片側の 2 つの角を丸めた四角形 272"/>
                <p:cNvSpPr/>
                <p:nvPr/>
              </p:nvSpPr>
              <p:spPr>
                <a:xfrm rot="16200000">
                  <a:off x="9126139" y="5960798"/>
                  <a:ext cx="115324" cy="296049"/>
                </a:xfrm>
                <a:custGeom>
                  <a:avLst/>
                  <a:gdLst>
                    <a:gd name="connsiteX0" fmla="*/ 97543 w 334962"/>
                    <a:gd name="connsiteY0" fmla="*/ 0 h 195085"/>
                    <a:gd name="connsiteX1" fmla="*/ 237420 w 334962"/>
                    <a:gd name="connsiteY1" fmla="*/ 0 h 195085"/>
                    <a:gd name="connsiteX2" fmla="*/ 334963 w 334962"/>
                    <a:gd name="connsiteY2" fmla="*/ 97543 h 195085"/>
                    <a:gd name="connsiteX3" fmla="*/ 334962 w 334962"/>
                    <a:gd name="connsiteY3" fmla="*/ 195085 h 195085"/>
                    <a:gd name="connsiteX4" fmla="*/ 334962 w 334962"/>
                    <a:gd name="connsiteY4" fmla="*/ 195085 h 195085"/>
                    <a:gd name="connsiteX5" fmla="*/ 0 w 334962"/>
                    <a:gd name="connsiteY5" fmla="*/ 195085 h 195085"/>
                    <a:gd name="connsiteX6" fmla="*/ 0 w 334962"/>
                    <a:gd name="connsiteY6" fmla="*/ 195085 h 195085"/>
                    <a:gd name="connsiteX7" fmla="*/ 0 w 334962"/>
                    <a:gd name="connsiteY7" fmla="*/ 97543 h 195085"/>
                    <a:gd name="connsiteX8" fmla="*/ 97543 w 334962"/>
                    <a:gd name="connsiteY8" fmla="*/ 0 h 195085"/>
                    <a:gd name="connsiteX0" fmla="*/ 334963 w 426403"/>
                    <a:gd name="connsiteY0" fmla="*/ 97543 h 195085"/>
                    <a:gd name="connsiteX1" fmla="*/ 334962 w 426403"/>
                    <a:gd name="connsiteY1" fmla="*/ 195085 h 195085"/>
                    <a:gd name="connsiteX2" fmla="*/ 334962 w 426403"/>
                    <a:gd name="connsiteY2" fmla="*/ 195085 h 195085"/>
                    <a:gd name="connsiteX3" fmla="*/ 0 w 426403"/>
                    <a:gd name="connsiteY3" fmla="*/ 195085 h 195085"/>
                    <a:gd name="connsiteX4" fmla="*/ 0 w 426403"/>
                    <a:gd name="connsiteY4" fmla="*/ 195085 h 195085"/>
                    <a:gd name="connsiteX5" fmla="*/ 0 w 426403"/>
                    <a:gd name="connsiteY5" fmla="*/ 97543 h 195085"/>
                    <a:gd name="connsiteX6" fmla="*/ 97543 w 426403"/>
                    <a:gd name="connsiteY6" fmla="*/ 0 h 195085"/>
                    <a:gd name="connsiteX7" fmla="*/ 237420 w 426403"/>
                    <a:gd name="connsiteY7" fmla="*/ 0 h 195085"/>
                    <a:gd name="connsiteX8" fmla="*/ 426403 w 426403"/>
                    <a:gd name="connsiteY8" fmla="*/ 188983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7" fmla="*/ 237420 w 334963"/>
                    <a:gd name="connsiteY7" fmla="*/ 0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0" fmla="*/ 334962 w 334962"/>
                    <a:gd name="connsiteY0" fmla="*/ 195085 h 195085"/>
                    <a:gd name="connsiteX1" fmla="*/ 334962 w 334962"/>
                    <a:gd name="connsiteY1" fmla="*/ 195085 h 195085"/>
                    <a:gd name="connsiteX2" fmla="*/ 0 w 334962"/>
                    <a:gd name="connsiteY2" fmla="*/ 195085 h 195085"/>
                    <a:gd name="connsiteX3" fmla="*/ 0 w 334962"/>
                    <a:gd name="connsiteY3" fmla="*/ 195085 h 195085"/>
                    <a:gd name="connsiteX4" fmla="*/ 0 w 334962"/>
                    <a:gd name="connsiteY4" fmla="*/ 97543 h 195085"/>
                    <a:gd name="connsiteX5" fmla="*/ 97543 w 334962"/>
                    <a:gd name="connsiteY5" fmla="*/ 0 h 195085"/>
                    <a:gd name="connsiteX0" fmla="*/ 334962 w 334962"/>
                    <a:gd name="connsiteY0" fmla="*/ 290333 h 290333"/>
                    <a:gd name="connsiteX1" fmla="*/ 334962 w 334962"/>
                    <a:gd name="connsiteY1" fmla="*/ 290333 h 290333"/>
                    <a:gd name="connsiteX2" fmla="*/ 0 w 334962"/>
                    <a:gd name="connsiteY2" fmla="*/ 290333 h 290333"/>
                    <a:gd name="connsiteX3" fmla="*/ 0 w 334962"/>
                    <a:gd name="connsiteY3" fmla="*/ 290333 h 290333"/>
                    <a:gd name="connsiteX4" fmla="*/ 0 w 334962"/>
                    <a:gd name="connsiteY4" fmla="*/ 192791 h 290333"/>
                    <a:gd name="connsiteX5" fmla="*/ 107068 w 334962"/>
                    <a:gd name="connsiteY5" fmla="*/ 0 h 290333"/>
                    <a:gd name="connsiteX0" fmla="*/ 334962 w 334962"/>
                    <a:gd name="connsiteY0" fmla="*/ 292236 h 292236"/>
                    <a:gd name="connsiteX1" fmla="*/ 334962 w 334962"/>
                    <a:gd name="connsiteY1" fmla="*/ 292236 h 292236"/>
                    <a:gd name="connsiteX2" fmla="*/ 0 w 334962"/>
                    <a:gd name="connsiteY2" fmla="*/ 292236 h 292236"/>
                    <a:gd name="connsiteX3" fmla="*/ 0 w 334962"/>
                    <a:gd name="connsiteY3" fmla="*/ 292236 h 292236"/>
                    <a:gd name="connsiteX4" fmla="*/ 0 w 334962"/>
                    <a:gd name="connsiteY4" fmla="*/ 194694 h 292236"/>
                    <a:gd name="connsiteX5" fmla="*/ 107068 w 334962"/>
                    <a:gd name="connsiteY5" fmla="*/ 0 h 292236"/>
                    <a:gd name="connsiteX0" fmla="*/ 334962 w 334962"/>
                    <a:gd name="connsiteY0" fmla="*/ 294141 h 294141"/>
                    <a:gd name="connsiteX1" fmla="*/ 334962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294141 h 294141"/>
                    <a:gd name="connsiteX4" fmla="*/ 0 w 334962"/>
                    <a:gd name="connsiteY4" fmla="*/ 196599 h 294141"/>
                    <a:gd name="connsiteX5" fmla="*/ 107068 w 334962"/>
                    <a:gd name="connsiteY5" fmla="*/ 0 h 294141"/>
                    <a:gd name="connsiteX0" fmla="*/ 334962 w 334962"/>
                    <a:gd name="connsiteY0" fmla="*/ 294141 h 366534"/>
                    <a:gd name="connsiteX1" fmla="*/ 233997 w 334962"/>
                    <a:gd name="connsiteY1" fmla="*/ 366534 h 366534"/>
                    <a:gd name="connsiteX2" fmla="*/ 0 w 334962"/>
                    <a:gd name="connsiteY2" fmla="*/ 294141 h 366534"/>
                    <a:gd name="connsiteX3" fmla="*/ 0 w 334962"/>
                    <a:gd name="connsiteY3" fmla="*/ 294141 h 366534"/>
                    <a:gd name="connsiteX4" fmla="*/ 0 w 334962"/>
                    <a:gd name="connsiteY4" fmla="*/ 196599 h 366534"/>
                    <a:gd name="connsiteX5" fmla="*/ 107068 w 334962"/>
                    <a:gd name="connsiteY5" fmla="*/ 0 h 366534"/>
                    <a:gd name="connsiteX0" fmla="*/ 334962 w 334962"/>
                    <a:gd name="connsiteY0" fmla="*/ 294141 h 294141"/>
                    <a:gd name="connsiteX1" fmla="*/ 0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196599 h 294141"/>
                    <a:gd name="connsiteX4" fmla="*/ 107068 w 334962"/>
                    <a:gd name="connsiteY4" fmla="*/ 0 h 294141"/>
                    <a:gd name="connsiteX0" fmla="*/ 98742 w 107068"/>
                    <a:gd name="connsiteY0" fmla="*/ 294144 h 294144"/>
                    <a:gd name="connsiteX1" fmla="*/ 0 w 107068"/>
                    <a:gd name="connsiteY1" fmla="*/ 294141 h 294144"/>
                    <a:gd name="connsiteX2" fmla="*/ 0 w 107068"/>
                    <a:gd name="connsiteY2" fmla="*/ 294141 h 294144"/>
                    <a:gd name="connsiteX3" fmla="*/ 0 w 107068"/>
                    <a:gd name="connsiteY3" fmla="*/ 196599 h 294144"/>
                    <a:gd name="connsiteX4" fmla="*/ 107068 w 107068"/>
                    <a:gd name="connsiteY4" fmla="*/ 0 h 294144"/>
                    <a:gd name="connsiteX0" fmla="*/ 106362 w 114688"/>
                    <a:gd name="connsiteY0" fmla="*/ 294144 h 294144"/>
                    <a:gd name="connsiteX1" fmla="*/ 7620 w 114688"/>
                    <a:gd name="connsiteY1" fmla="*/ 294141 h 294144"/>
                    <a:gd name="connsiteX2" fmla="*/ 7620 w 114688"/>
                    <a:gd name="connsiteY2" fmla="*/ 294141 h 294144"/>
                    <a:gd name="connsiteX3" fmla="*/ 0 w 114688"/>
                    <a:gd name="connsiteY3" fmla="*/ 145164 h 294144"/>
                    <a:gd name="connsiteX4" fmla="*/ 114688 w 114688"/>
                    <a:gd name="connsiteY4" fmla="*/ 0 h 294144"/>
                    <a:gd name="connsiteX0" fmla="*/ 106362 w 122308"/>
                    <a:gd name="connsiteY0" fmla="*/ 296049 h 296049"/>
                    <a:gd name="connsiteX1" fmla="*/ 7620 w 122308"/>
                    <a:gd name="connsiteY1" fmla="*/ 296046 h 296049"/>
                    <a:gd name="connsiteX2" fmla="*/ 7620 w 122308"/>
                    <a:gd name="connsiteY2" fmla="*/ 296046 h 296049"/>
                    <a:gd name="connsiteX3" fmla="*/ 0 w 122308"/>
                    <a:gd name="connsiteY3" fmla="*/ 147069 h 296049"/>
                    <a:gd name="connsiteX4" fmla="*/ 122308 w 122308"/>
                    <a:gd name="connsiteY4" fmla="*/ 0 h 296049"/>
                    <a:gd name="connsiteX0" fmla="*/ 106362 w 122308"/>
                    <a:gd name="connsiteY0" fmla="*/ 296049 h 296049"/>
                    <a:gd name="connsiteX1" fmla="*/ 7620 w 122308"/>
                    <a:gd name="connsiteY1" fmla="*/ 296046 h 296049"/>
                    <a:gd name="connsiteX2" fmla="*/ 7620 w 122308"/>
                    <a:gd name="connsiteY2" fmla="*/ 296046 h 296049"/>
                    <a:gd name="connsiteX3" fmla="*/ 0 w 122308"/>
                    <a:gd name="connsiteY3" fmla="*/ 147069 h 296049"/>
                    <a:gd name="connsiteX4" fmla="*/ 122308 w 122308"/>
                    <a:gd name="connsiteY4" fmla="*/ 0 h 296049"/>
                    <a:gd name="connsiteX0" fmla="*/ 123508 w 139454"/>
                    <a:gd name="connsiteY0" fmla="*/ 296049 h 296049"/>
                    <a:gd name="connsiteX1" fmla="*/ 24766 w 139454"/>
                    <a:gd name="connsiteY1" fmla="*/ 296046 h 296049"/>
                    <a:gd name="connsiteX2" fmla="*/ 0 w 139454"/>
                    <a:gd name="connsiteY2" fmla="*/ 294141 h 296049"/>
                    <a:gd name="connsiteX3" fmla="*/ 17146 w 139454"/>
                    <a:gd name="connsiteY3" fmla="*/ 147069 h 296049"/>
                    <a:gd name="connsiteX4" fmla="*/ 139454 w 139454"/>
                    <a:gd name="connsiteY4" fmla="*/ 0 h 296049"/>
                    <a:gd name="connsiteX0" fmla="*/ 123508 w 139454"/>
                    <a:gd name="connsiteY0" fmla="*/ 296049 h 296049"/>
                    <a:gd name="connsiteX1" fmla="*/ 24766 w 139454"/>
                    <a:gd name="connsiteY1" fmla="*/ 296046 h 296049"/>
                    <a:gd name="connsiteX2" fmla="*/ 0 w 139454"/>
                    <a:gd name="connsiteY2" fmla="*/ 294141 h 296049"/>
                    <a:gd name="connsiteX3" fmla="*/ 9526 w 139454"/>
                    <a:gd name="connsiteY3" fmla="*/ 150882 h 296049"/>
                    <a:gd name="connsiteX4" fmla="*/ 139454 w 139454"/>
                    <a:gd name="connsiteY4" fmla="*/ 0 h 296049"/>
                    <a:gd name="connsiteX0" fmla="*/ 123508 w 139454"/>
                    <a:gd name="connsiteY0" fmla="*/ 296049 h 296049"/>
                    <a:gd name="connsiteX1" fmla="*/ 24766 w 139454"/>
                    <a:gd name="connsiteY1" fmla="*/ 296046 h 296049"/>
                    <a:gd name="connsiteX2" fmla="*/ 0 w 139454"/>
                    <a:gd name="connsiteY2" fmla="*/ 294141 h 296049"/>
                    <a:gd name="connsiteX3" fmla="*/ 9526 w 139454"/>
                    <a:gd name="connsiteY3" fmla="*/ 150882 h 296049"/>
                    <a:gd name="connsiteX4" fmla="*/ 139454 w 139454"/>
                    <a:gd name="connsiteY4" fmla="*/ 0 h 296049"/>
                    <a:gd name="connsiteX0" fmla="*/ 123508 w 139454"/>
                    <a:gd name="connsiteY0" fmla="*/ 296049 h 296049"/>
                    <a:gd name="connsiteX1" fmla="*/ 24766 w 139454"/>
                    <a:gd name="connsiteY1" fmla="*/ 296046 h 296049"/>
                    <a:gd name="connsiteX2" fmla="*/ 0 w 139454"/>
                    <a:gd name="connsiteY2" fmla="*/ 294141 h 296049"/>
                    <a:gd name="connsiteX3" fmla="*/ 9526 w 139454"/>
                    <a:gd name="connsiteY3" fmla="*/ 150882 h 296049"/>
                    <a:gd name="connsiteX4" fmla="*/ 139454 w 139454"/>
                    <a:gd name="connsiteY4" fmla="*/ 0 h 296049"/>
                    <a:gd name="connsiteX0" fmla="*/ 123521 w 139467"/>
                    <a:gd name="connsiteY0" fmla="*/ 296049 h 296049"/>
                    <a:gd name="connsiteX1" fmla="*/ 24779 w 139467"/>
                    <a:gd name="connsiteY1" fmla="*/ 296046 h 296049"/>
                    <a:gd name="connsiteX2" fmla="*/ 13 w 139467"/>
                    <a:gd name="connsiteY2" fmla="*/ 294141 h 296049"/>
                    <a:gd name="connsiteX3" fmla="*/ 7634 w 139467"/>
                    <a:gd name="connsiteY3" fmla="*/ 131835 h 296049"/>
                    <a:gd name="connsiteX4" fmla="*/ 139467 w 139467"/>
                    <a:gd name="connsiteY4" fmla="*/ 0 h 296049"/>
                    <a:gd name="connsiteX0" fmla="*/ 123521 w 139467"/>
                    <a:gd name="connsiteY0" fmla="*/ 296049 h 296049"/>
                    <a:gd name="connsiteX1" fmla="*/ 13 w 139467"/>
                    <a:gd name="connsiteY1" fmla="*/ 294141 h 296049"/>
                    <a:gd name="connsiteX2" fmla="*/ 7634 w 139467"/>
                    <a:gd name="connsiteY2" fmla="*/ 131835 h 296049"/>
                    <a:gd name="connsiteX3" fmla="*/ 139467 w 139467"/>
                    <a:gd name="connsiteY3" fmla="*/ 0 h 296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9467" h="296049">
                      <a:moveTo>
                        <a:pt x="123521" y="296049"/>
                      </a:moveTo>
                      <a:lnTo>
                        <a:pt x="13" y="294141"/>
                      </a:lnTo>
                      <a:cubicBezTo>
                        <a:pt x="3188" y="246388"/>
                        <a:pt x="-5701" y="185704"/>
                        <a:pt x="7634" y="131835"/>
                      </a:cubicBezTo>
                      <a:cubicBezTo>
                        <a:pt x="20969" y="77966"/>
                        <a:pt x="74165" y="9528"/>
                        <a:pt x="139467" y="0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28" name="片側の 2 つの角を丸めた四角形 1427"/>
                <p:cNvSpPr/>
                <p:nvPr/>
              </p:nvSpPr>
              <p:spPr>
                <a:xfrm rot="16200000">
                  <a:off x="9121104" y="5910404"/>
                  <a:ext cx="334962" cy="17719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29" name="片側の 2 つの角を丸めた四角形 1428"/>
                <p:cNvSpPr/>
                <p:nvPr/>
              </p:nvSpPr>
              <p:spPr>
                <a:xfrm rot="16200000">
                  <a:off x="9167171" y="5930227"/>
                  <a:ext cx="284736" cy="13529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0" name="角丸四角形 1429"/>
                <p:cNvSpPr/>
                <p:nvPr/>
              </p:nvSpPr>
              <p:spPr>
                <a:xfrm rot="484950">
                  <a:off x="9322317" y="5748447"/>
                  <a:ext cx="67647" cy="1710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04" name="グループ化 1403"/>
              <p:cNvGrpSpPr/>
              <p:nvPr/>
            </p:nvGrpSpPr>
            <p:grpSpPr>
              <a:xfrm>
                <a:off x="8457338" y="5527143"/>
                <a:ext cx="725348" cy="806290"/>
                <a:chOff x="6347534" y="1226511"/>
                <a:chExt cx="1722268" cy="1914457"/>
              </a:xfrm>
            </p:grpSpPr>
            <p:sp>
              <p:nvSpPr>
                <p:cNvPr id="1415" name="正方形/長方形 1414"/>
                <p:cNvSpPr/>
                <p:nvPr/>
              </p:nvSpPr>
              <p:spPr>
                <a:xfrm>
                  <a:off x="6347534" y="1592016"/>
                  <a:ext cx="1722268" cy="1488279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6" name="正方形/長方形 1415"/>
                <p:cNvSpPr/>
                <p:nvPr/>
              </p:nvSpPr>
              <p:spPr>
                <a:xfrm>
                  <a:off x="6347534" y="1699116"/>
                  <a:ext cx="1722268" cy="1417963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6600"/>
                    </a:gs>
                    <a:gs pos="100000">
                      <a:srgbClr val="70AD47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7" name="下カーブ矢印 1416"/>
                <p:cNvSpPr/>
                <p:nvPr/>
              </p:nvSpPr>
              <p:spPr>
                <a:xfrm rot="18900000">
                  <a:off x="6892100" y="1226511"/>
                  <a:ext cx="319378" cy="546878"/>
                </a:xfrm>
                <a:prstGeom prst="curvedDownArrow">
                  <a:avLst>
                    <a:gd name="adj1" fmla="val 50000"/>
                    <a:gd name="adj2" fmla="val 50000"/>
                    <a:gd name="adj3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8" name="下カーブ矢印 1417"/>
                <p:cNvSpPr/>
                <p:nvPr/>
              </p:nvSpPr>
              <p:spPr>
                <a:xfrm rot="2700000" flipH="1">
                  <a:off x="7198368" y="1226513"/>
                  <a:ext cx="319378" cy="546878"/>
                </a:xfrm>
                <a:prstGeom prst="curvedDownArrow">
                  <a:avLst>
                    <a:gd name="adj1" fmla="val 50000"/>
                    <a:gd name="adj2" fmla="val 50000"/>
                    <a:gd name="adj3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9" name="下カーブ矢印 1418"/>
                <p:cNvSpPr/>
                <p:nvPr/>
              </p:nvSpPr>
              <p:spPr>
                <a:xfrm rot="2700000" flipH="1">
                  <a:off x="7218371" y="1337446"/>
                  <a:ext cx="258260" cy="442224"/>
                </a:xfrm>
                <a:prstGeom prst="curvedDownArrow">
                  <a:avLst>
                    <a:gd name="adj1" fmla="val 50000"/>
                    <a:gd name="adj2" fmla="val 50000"/>
                    <a:gd name="adj3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20" name="下カーブ矢印 1419"/>
                <p:cNvSpPr/>
                <p:nvPr/>
              </p:nvSpPr>
              <p:spPr>
                <a:xfrm rot="18900000">
                  <a:off x="6912103" y="1337444"/>
                  <a:ext cx="258260" cy="442224"/>
                </a:xfrm>
                <a:prstGeom prst="curvedDownArrow">
                  <a:avLst>
                    <a:gd name="adj1" fmla="val 50000"/>
                    <a:gd name="adj2" fmla="val 50000"/>
                    <a:gd name="adj3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21" name="正方形/長方形 1420"/>
                <p:cNvSpPr/>
                <p:nvPr/>
              </p:nvSpPr>
              <p:spPr>
                <a:xfrm rot="5400000">
                  <a:off x="6426880" y="2199888"/>
                  <a:ext cx="1563569" cy="31859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22" name="星 10 1421"/>
                <p:cNvSpPr/>
                <p:nvPr/>
              </p:nvSpPr>
              <p:spPr>
                <a:xfrm>
                  <a:off x="7388118" y="2048469"/>
                  <a:ext cx="633788" cy="633786"/>
                </a:xfrm>
                <a:prstGeom prst="star10">
                  <a:avLst>
                    <a:gd name="adj" fmla="val 39445"/>
                    <a:gd name="hf" fmla="val 105146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23" name="星 10 1422"/>
                <p:cNvSpPr/>
                <p:nvPr/>
              </p:nvSpPr>
              <p:spPr>
                <a:xfrm>
                  <a:off x="7460124" y="2120476"/>
                  <a:ext cx="489774" cy="489772"/>
                </a:xfrm>
                <a:prstGeom prst="star10">
                  <a:avLst>
                    <a:gd name="adj" fmla="val 39445"/>
                    <a:gd name="hf" fmla="val 105146"/>
                  </a:avLst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24" name="山形 1423"/>
                <p:cNvSpPr/>
                <p:nvPr/>
              </p:nvSpPr>
              <p:spPr>
                <a:xfrm rot="18900000">
                  <a:off x="6805530" y="1588197"/>
                  <a:ext cx="487680" cy="329039"/>
                </a:xfrm>
                <a:prstGeom prst="chevr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25" name="山形 1424"/>
                <p:cNvSpPr/>
                <p:nvPr/>
              </p:nvSpPr>
              <p:spPr>
                <a:xfrm rot="2700000" flipH="1">
                  <a:off x="7152010" y="1587456"/>
                  <a:ext cx="487680" cy="329039"/>
                </a:xfrm>
                <a:prstGeom prst="chevr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05" name="グループ化 1404"/>
              <p:cNvGrpSpPr/>
              <p:nvPr/>
            </p:nvGrpSpPr>
            <p:grpSpPr>
              <a:xfrm>
                <a:off x="8370475" y="5831523"/>
                <a:ext cx="156686" cy="237808"/>
                <a:chOff x="6810979" y="5831522"/>
                <a:chExt cx="185555" cy="295625"/>
              </a:xfrm>
            </p:grpSpPr>
            <p:sp>
              <p:nvSpPr>
                <p:cNvPr id="1411" name="角丸四角形 1410"/>
                <p:cNvSpPr/>
                <p:nvPr/>
              </p:nvSpPr>
              <p:spPr>
                <a:xfrm rot="5400000">
                  <a:off x="6866506" y="5775995"/>
                  <a:ext cx="74501" cy="1855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2" name="角丸四角形 1411"/>
                <p:cNvSpPr/>
                <p:nvPr/>
              </p:nvSpPr>
              <p:spPr>
                <a:xfrm rot="5400000">
                  <a:off x="6866506" y="5848117"/>
                  <a:ext cx="74501" cy="1855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3" name="角丸四角形 1412"/>
                <p:cNvSpPr/>
                <p:nvPr/>
              </p:nvSpPr>
              <p:spPr>
                <a:xfrm rot="5400000">
                  <a:off x="6866506" y="5922618"/>
                  <a:ext cx="74501" cy="1855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4" name="角丸四角形 1413"/>
                <p:cNvSpPr/>
                <p:nvPr/>
              </p:nvSpPr>
              <p:spPr>
                <a:xfrm rot="5400000">
                  <a:off x="6866506" y="5997119"/>
                  <a:ext cx="74501" cy="1855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06" name="グループ化 1405"/>
              <p:cNvGrpSpPr/>
              <p:nvPr/>
            </p:nvGrpSpPr>
            <p:grpSpPr>
              <a:xfrm>
                <a:off x="9112383" y="5831523"/>
                <a:ext cx="156686" cy="237808"/>
                <a:chOff x="9112383" y="5831523"/>
                <a:chExt cx="156686" cy="237808"/>
              </a:xfrm>
            </p:grpSpPr>
            <p:sp>
              <p:nvSpPr>
                <p:cNvPr id="1407" name="角丸四角形 1406"/>
                <p:cNvSpPr/>
                <p:nvPr/>
              </p:nvSpPr>
              <p:spPr>
                <a:xfrm rot="16200000" flipH="1">
                  <a:off x="9160761" y="5783145"/>
                  <a:ext cx="59930" cy="1566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8" name="角丸四角形 1407"/>
                <p:cNvSpPr/>
                <p:nvPr/>
              </p:nvSpPr>
              <p:spPr>
                <a:xfrm rot="16200000" flipH="1">
                  <a:off x="9160761" y="5841162"/>
                  <a:ext cx="59930" cy="1566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9" name="角丸四角形 1408"/>
                <p:cNvSpPr/>
                <p:nvPr/>
              </p:nvSpPr>
              <p:spPr>
                <a:xfrm rot="16200000" flipH="1">
                  <a:off x="9160761" y="5901092"/>
                  <a:ext cx="59930" cy="1566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0" name="角丸四角形 1409"/>
                <p:cNvSpPr/>
                <p:nvPr/>
              </p:nvSpPr>
              <p:spPr>
                <a:xfrm rot="16200000" flipH="1">
                  <a:off x="9160761" y="5961023"/>
                  <a:ext cx="59930" cy="1566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478" name="グループ化 1477"/>
          <p:cNvGrpSpPr/>
          <p:nvPr/>
        </p:nvGrpSpPr>
        <p:grpSpPr>
          <a:xfrm>
            <a:off x="8333626" y="4442693"/>
            <a:ext cx="788975" cy="1869016"/>
            <a:chOff x="9975780" y="4509120"/>
            <a:chExt cx="788975" cy="1869016"/>
          </a:xfrm>
        </p:grpSpPr>
        <p:grpSp>
          <p:nvGrpSpPr>
            <p:cNvPr id="1479" name="グループ化 1478"/>
            <p:cNvGrpSpPr/>
            <p:nvPr/>
          </p:nvGrpSpPr>
          <p:grpSpPr>
            <a:xfrm>
              <a:off x="9982134" y="4509120"/>
              <a:ext cx="777399" cy="1828959"/>
              <a:chOff x="9982134" y="148199"/>
              <a:chExt cx="777399" cy="1828959"/>
            </a:xfrm>
          </p:grpSpPr>
          <p:sp>
            <p:nvSpPr>
              <p:cNvPr id="1514" name="フリーフォーム 1513"/>
              <p:cNvSpPr/>
              <p:nvPr/>
            </p:nvSpPr>
            <p:spPr>
              <a:xfrm>
                <a:off x="9982134" y="642230"/>
                <a:ext cx="777399" cy="85913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15" name="片側の 2 つの角を丸めた四角形 1514"/>
              <p:cNvSpPr/>
              <p:nvPr/>
            </p:nvSpPr>
            <p:spPr>
              <a:xfrm rot="10800000">
                <a:off x="10296150" y="1271554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16" name="円/楕円 238"/>
              <p:cNvSpPr/>
              <p:nvPr/>
            </p:nvSpPr>
            <p:spPr>
              <a:xfrm>
                <a:off x="10076619" y="878683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17" name="月 1516"/>
              <p:cNvSpPr/>
              <p:nvPr/>
            </p:nvSpPr>
            <p:spPr>
              <a:xfrm rot="16200000">
                <a:off x="10353442" y="1164274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18" name="ドーナツ 1517"/>
              <p:cNvSpPr/>
              <p:nvPr/>
            </p:nvSpPr>
            <p:spPr>
              <a:xfrm>
                <a:off x="10102395" y="957758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19" name="円/楕円 1518"/>
              <p:cNvSpPr/>
              <p:nvPr/>
            </p:nvSpPr>
            <p:spPr>
              <a:xfrm>
                <a:off x="10204559" y="1035425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0" name="ドーナツ 1519"/>
              <p:cNvSpPr/>
              <p:nvPr/>
            </p:nvSpPr>
            <p:spPr>
              <a:xfrm>
                <a:off x="10378620" y="957758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21" name="円/楕円 1520"/>
              <p:cNvSpPr/>
              <p:nvPr/>
            </p:nvSpPr>
            <p:spPr>
              <a:xfrm>
                <a:off x="10480784" y="1035425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22" name="グループ化 1521"/>
              <p:cNvGrpSpPr/>
              <p:nvPr/>
            </p:nvGrpSpPr>
            <p:grpSpPr>
              <a:xfrm>
                <a:off x="10111015" y="797210"/>
                <a:ext cx="254173" cy="182572"/>
                <a:chOff x="8185150" y="3036368"/>
                <a:chExt cx="293635" cy="222935"/>
              </a:xfrm>
            </p:grpSpPr>
            <p:sp>
              <p:nvSpPr>
                <p:cNvPr id="1546" name="月 1545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7" name="月 1546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8" name="月 1547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9" name="月 1548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0" name="月 1549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1" name="月 1550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23" name="グループ化 1522"/>
              <p:cNvGrpSpPr/>
              <p:nvPr/>
            </p:nvGrpSpPr>
            <p:grpSpPr>
              <a:xfrm>
                <a:off x="10369356" y="797210"/>
                <a:ext cx="254173" cy="182572"/>
                <a:chOff x="8185150" y="3036368"/>
                <a:chExt cx="293635" cy="222935"/>
              </a:xfrm>
            </p:grpSpPr>
            <p:sp>
              <p:nvSpPr>
                <p:cNvPr id="1540" name="月 1539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1" name="月 1540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2" name="月 1541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3" name="月 1542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4" name="月 1543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5" name="月 1544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24" name="月 1523"/>
              <p:cNvSpPr/>
              <p:nvPr/>
            </p:nvSpPr>
            <p:spPr>
              <a:xfrm rot="5400000">
                <a:off x="10196004" y="845657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5" name="月 1524"/>
              <p:cNvSpPr/>
              <p:nvPr/>
            </p:nvSpPr>
            <p:spPr>
              <a:xfrm rot="5400000">
                <a:off x="10486517" y="845657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6" name="円/楕円 4"/>
              <p:cNvSpPr/>
              <p:nvPr/>
            </p:nvSpPr>
            <p:spPr>
              <a:xfrm>
                <a:off x="10292036" y="1253150"/>
                <a:ext cx="148210" cy="80476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rPr>
                  <a:t>　</a:t>
                </a:r>
              </a:p>
            </p:txBody>
          </p:sp>
          <p:grpSp>
            <p:nvGrpSpPr>
              <p:cNvPr id="1527" name="グループ化 1526"/>
              <p:cNvGrpSpPr/>
              <p:nvPr/>
            </p:nvGrpSpPr>
            <p:grpSpPr>
              <a:xfrm>
                <a:off x="10065568" y="148199"/>
                <a:ext cx="628846" cy="662016"/>
                <a:chOff x="4504745" y="3608910"/>
                <a:chExt cx="1464936" cy="1542210"/>
              </a:xfrm>
            </p:grpSpPr>
            <p:sp>
              <p:nvSpPr>
                <p:cNvPr id="1537" name="台形 1536"/>
                <p:cNvSpPr/>
                <p:nvPr/>
              </p:nvSpPr>
              <p:spPr>
                <a:xfrm>
                  <a:off x="4578685" y="3952089"/>
                  <a:ext cx="1317055" cy="964370"/>
                </a:xfrm>
                <a:prstGeom prst="trapezoid">
                  <a:avLst>
                    <a:gd name="adj" fmla="val 61504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8" name="円/楕円 1537"/>
                <p:cNvSpPr/>
                <p:nvPr/>
              </p:nvSpPr>
              <p:spPr>
                <a:xfrm>
                  <a:off x="4916251" y="3608910"/>
                  <a:ext cx="641921" cy="64192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9" name="角丸四角形 28"/>
                <p:cNvSpPr/>
                <p:nvPr/>
              </p:nvSpPr>
              <p:spPr>
                <a:xfrm>
                  <a:off x="4504745" y="4787748"/>
                  <a:ext cx="1464936" cy="3633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870" h="523606">
                      <a:moveTo>
                        <a:pt x="220256" y="0"/>
                      </a:moveTo>
                      <a:cubicBezTo>
                        <a:pt x="273597" y="0"/>
                        <a:pt x="322509" y="18962"/>
                        <a:pt x="358692" y="52842"/>
                      </a:cubicBezTo>
                      <a:cubicBezTo>
                        <a:pt x="394874" y="18962"/>
                        <a:pt x="443787" y="0"/>
                        <a:pt x="497128" y="0"/>
                      </a:cubicBezTo>
                      <a:cubicBezTo>
                        <a:pt x="550469" y="0"/>
                        <a:pt x="599382" y="18962"/>
                        <a:pt x="635564" y="52842"/>
                      </a:cubicBezTo>
                      <a:cubicBezTo>
                        <a:pt x="671747" y="18962"/>
                        <a:pt x="720659" y="0"/>
                        <a:pt x="774000" y="0"/>
                      </a:cubicBezTo>
                      <a:cubicBezTo>
                        <a:pt x="827341" y="0"/>
                        <a:pt x="876254" y="18962"/>
                        <a:pt x="912436" y="52842"/>
                      </a:cubicBezTo>
                      <a:cubicBezTo>
                        <a:pt x="948619" y="18962"/>
                        <a:pt x="997531" y="0"/>
                        <a:pt x="1050872" y="0"/>
                      </a:cubicBezTo>
                      <a:cubicBezTo>
                        <a:pt x="1104213" y="0"/>
                        <a:pt x="1153126" y="18962"/>
                        <a:pt x="1189308" y="52842"/>
                      </a:cubicBezTo>
                      <a:cubicBezTo>
                        <a:pt x="1225491" y="18962"/>
                        <a:pt x="1274403" y="0"/>
                        <a:pt x="1327744" y="0"/>
                      </a:cubicBezTo>
                      <a:cubicBezTo>
                        <a:pt x="1381085" y="0"/>
                        <a:pt x="1429997" y="18961"/>
                        <a:pt x="1466179" y="52841"/>
                      </a:cubicBezTo>
                      <a:cubicBezTo>
                        <a:pt x="1502361" y="18961"/>
                        <a:pt x="1551274" y="0"/>
                        <a:pt x="1604614" y="0"/>
                      </a:cubicBezTo>
                      <a:cubicBezTo>
                        <a:pt x="1726258" y="0"/>
                        <a:pt x="1824870" y="98612"/>
                        <a:pt x="1824870" y="220256"/>
                      </a:cubicBezTo>
                      <a:cubicBezTo>
                        <a:pt x="1824870" y="247954"/>
                        <a:pt x="1824869" y="275652"/>
                        <a:pt x="1824869" y="303350"/>
                      </a:cubicBezTo>
                      <a:cubicBezTo>
                        <a:pt x="1824869" y="424994"/>
                        <a:pt x="1726257" y="523606"/>
                        <a:pt x="1604613" y="523606"/>
                      </a:cubicBezTo>
                      <a:lnTo>
                        <a:pt x="1604614" y="523605"/>
                      </a:lnTo>
                      <a:cubicBezTo>
                        <a:pt x="1551274" y="523605"/>
                        <a:pt x="1502362" y="504644"/>
                        <a:pt x="1466179" y="470764"/>
                      </a:cubicBezTo>
                      <a:cubicBezTo>
                        <a:pt x="1429997" y="504645"/>
                        <a:pt x="1381085" y="523606"/>
                        <a:pt x="1327743" y="523606"/>
                      </a:cubicBezTo>
                      <a:lnTo>
                        <a:pt x="1327744" y="523605"/>
                      </a:lnTo>
                      <a:cubicBezTo>
                        <a:pt x="1274403" y="523605"/>
                        <a:pt x="1225491" y="504644"/>
                        <a:pt x="1189308" y="470764"/>
                      </a:cubicBezTo>
                      <a:cubicBezTo>
                        <a:pt x="1153126" y="504644"/>
                        <a:pt x="1104213" y="523606"/>
                        <a:pt x="1050871" y="523606"/>
                      </a:cubicBezTo>
                      <a:lnTo>
                        <a:pt x="1050872" y="523605"/>
                      </a:lnTo>
                      <a:cubicBezTo>
                        <a:pt x="997531" y="523605"/>
                        <a:pt x="948619" y="504644"/>
                        <a:pt x="912436" y="470764"/>
                      </a:cubicBezTo>
                      <a:cubicBezTo>
                        <a:pt x="876254" y="504644"/>
                        <a:pt x="827341" y="523606"/>
                        <a:pt x="773999" y="523606"/>
                      </a:cubicBezTo>
                      <a:lnTo>
                        <a:pt x="774000" y="523605"/>
                      </a:lnTo>
                      <a:cubicBezTo>
                        <a:pt x="720659" y="523605"/>
                        <a:pt x="671747" y="504644"/>
                        <a:pt x="635564" y="470764"/>
                      </a:cubicBezTo>
                      <a:cubicBezTo>
                        <a:pt x="599382" y="504644"/>
                        <a:pt x="550468" y="523606"/>
                        <a:pt x="497127" y="523606"/>
                      </a:cubicBezTo>
                      <a:lnTo>
                        <a:pt x="497128" y="523605"/>
                      </a:lnTo>
                      <a:cubicBezTo>
                        <a:pt x="443787" y="523605"/>
                        <a:pt x="394874" y="504644"/>
                        <a:pt x="358692" y="470764"/>
                      </a:cubicBezTo>
                      <a:cubicBezTo>
                        <a:pt x="322509" y="504644"/>
                        <a:pt x="273596" y="523606"/>
                        <a:pt x="220255" y="523606"/>
                      </a:cubicBezTo>
                      <a:lnTo>
                        <a:pt x="220256" y="523605"/>
                      </a:lnTo>
                      <a:cubicBezTo>
                        <a:pt x="98612" y="523605"/>
                        <a:pt x="0" y="424993"/>
                        <a:pt x="0" y="303349"/>
                      </a:cubicBezTo>
                      <a:lnTo>
                        <a:pt x="0" y="220256"/>
                      </a:lnTo>
                      <a:cubicBezTo>
                        <a:pt x="0" y="98612"/>
                        <a:pt x="98612" y="0"/>
                        <a:pt x="2202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28" name="グループ化 1527"/>
              <p:cNvGrpSpPr/>
              <p:nvPr/>
            </p:nvGrpSpPr>
            <p:grpSpPr>
              <a:xfrm>
                <a:off x="10065568" y="1404975"/>
                <a:ext cx="604867" cy="572183"/>
                <a:chOff x="5513616" y="5387877"/>
                <a:chExt cx="604867" cy="572183"/>
              </a:xfrm>
            </p:grpSpPr>
            <p:sp>
              <p:nvSpPr>
                <p:cNvPr id="1529" name="片側の 2 つの角を丸めた四角形 1528"/>
                <p:cNvSpPr/>
                <p:nvPr/>
              </p:nvSpPr>
              <p:spPr>
                <a:xfrm>
                  <a:off x="5513616" y="5426007"/>
                  <a:ext cx="604867" cy="534053"/>
                </a:xfrm>
                <a:prstGeom prst="round2SameRect">
                  <a:avLst>
                    <a:gd name="adj1" fmla="val 38069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30" name="グループ化 1529"/>
                <p:cNvGrpSpPr/>
                <p:nvPr/>
              </p:nvGrpSpPr>
              <p:grpSpPr>
                <a:xfrm>
                  <a:off x="5727870" y="5461881"/>
                  <a:ext cx="176358" cy="238202"/>
                  <a:chOff x="5668526" y="5576019"/>
                  <a:chExt cx="227529" cy="307318"/>
                </a:xfrm>
              </p:grpSpPr>
              <p:sp>
                <p:nvSpPr>
                  <p:cNvPr id="1534" name="角丸四角形 1853"/>
                  <p:cNvSpPr/>
                  <p:nvPr/>
                </p:nvSpPr>
                <p:spPr>
                  <a:xfrm rot="20700000">
                    <a:off x="5681080" y="5576019"/>
                    <a:ext cx="149602" cy="2711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9602" h="271141">
                        <a:moveTo>
                          <a:pt x="141447" y="1059"/>
                        </a:moveTo>
                        <a:lnTo>
                          <a:pt x="142079" y="1881"/>
                        </a:lnTo>
                        <a:cubicBezTo>
                          <a:pt x="146651" y="2865"/>
                          <a:pt x="149602" y="7056"/>
                          <a:pt x="149602" y="11936"/>
                        </a:cubicBezTo>
                        <a:cubicBezTo>
                          <a:pt x="149602" y="94390"/>
                          <a:pt x="149601" y="176843"/>
                          <a:pt x="149601" y="259297"/>
                        </a:cubicBezTo>
                        <a:cubicBezTo>
                          <a:pt x="149601" y="265838"/>
                          <a:pt x="144298" y="271141"/>
                          <a:pt x="137757" y="271141"/>
                        </a:cubicBezTo>
                        <a:lnTo>
                          <a:pt x="137758" y="271140"/>
                        </a:lnTo>
                        <a:cubicBezTo>
                          <a:pt x="131217" y="271139"/>
                          <a:pt x="125914" y="265837"/>
                          <a:pt x="125914" y="259296"/>
                        </a:cubicBezTo>
                        <a:lnTo>
                          <a:pt x="125914" y="51652"/>
                        </a:lnTo>
                        <a:cubicBezTo>
                          <a:pt x="91310" y="111587"/>
                          <a:pt x="56705" y="171523"/>
                          <a:pt x="22101" y="231459"/>
                        </a:cubicBezTo>
                        <a:cubicBezTo>
                          <a:pt x="18831" y="237123"/>
                          <a:pt x="11587" y="239064"/>
                          <a:pt x="5922" y="235794"/>
                        </a:cubicBezTo>
                        <a:lnTo>
                          <a:pt x="5923" y="235793"/>
                        </a:lnTo>
                        <a:cubicBezTo>
                          <a:pt x="259" y="232523"/>
                          <a:pt x="-1682" y="225279"/>
                          <a:pt x="1588" y="219614"/>
                        </a:cubicBezTo>
                        <a:lnTo>
                          <a:pt x="125268" y="5394"/>
                        </a:lnTo>
                        <a:cubicBezTo>
                          <a:pt x="127721" y="1147"/>
                          <a:pt x="132407" y="-1007"/>
                          <a:pt x="136876" y="457"/>
                        </a:cubicBezTo>
                        <a:cubicBezTo>
                          <a:pt x="137150" y="103"/>
                          <a:pt x="137453" y="92"/>
                          <a:pt x="137758" y="92"/>
                        </a:cubicBezTo>
                        <a:lnTo>
                          <a:pt x="139462" y="798"/>
                        </a:lnTo>
                        <a:cubicBezTo>
                          <a:pt x="140281" y="449"/>
                          <a:pt x="140872" y="727"/>
                          <a:pt x="141447" y="105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35" name="円/楕円 1534"/>
                  <p:cNvSpPr/>
                  <p:nvPr/>
                </p:nvSpPr>
                <p:spPr>
                  <a:xfrm>
                    <a:off x="5801709" y="5788993"/>
                    <a:ext cx="94346" cy="9434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36" name="円/楕円 1535"/>
                  <p:cNvSpPr/>
                  <p:nvPr/>
                </p:nvSpPr>
                <p:spPr>
                  <a:xfrm>
                    <a:off x="5668526" y="5782118"/>
                    <a:ext cx="94346" cy="9434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31" name="円/楕円 3"/>
                <p:cNvSpPr/>
                <p:nvPr/>
              </p:nvSpPr>
              <p:spPr>
                <a:xfrm>
                  <a:off x="5656117" y="5387877"/>
                  <a:ext cx="319862" cy="1112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9862" h="77787">
                      <a:moveTo>
                        <a:pt x="41215" y="0"/>
                      </a:moveTo>
                      <a:cubicBezTo>
                        <a:pt x="61114" y="16725"/>
                        <a:pt x="106788" y="28323"/>
                        <a:pt x="159931" y="28323"/>
                      </a:cubicBezTo>
                      <a:cubicBezTo>
                        <a:pt x="213075" y="28323"/>
                        <a:pt x="258748" y="16725"/>
                        <a:pt x="278647" y="0"/>
                      </a:cubicBezTo>
                      <a:cubicBezTo>
                        <a:pt x="304349" y="7682"/>
                        <a:pt x="319862" y="18700"/>
                        <a:pt x="319862" y="30783"/>
                      </a:cubicBezTo>
                      <a:cubicBezTo>
                        <a:pt x="319862" y="56743"/>
                        <a:pt x="248258" y="77787"/>
                        <a:pt x="159931" y="77787"/>
                      </a:cubicBezTo>
                      <a:cubicBezTo>
                        <a:pt x="71604" y="77787"/>
                        <a:pt x="0" y="56743"/>
                        <a:pt x="0" y="30783"/>
                      </a:cubicBezTo>
                      <a:cubicBezTo>
                        <a:pt x="0" y="18700"/>
                        <a:pt x="15513" y="7682"/>
                        <a:pt x="4121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2" name="円/楕円 1531"/>
                <p:cNvSpPr/>
                <p:nvPr/>
              </p:nvSpPr>
              <p:spPr>
                <a:xfrm>
                  <a:off x="5774941" y="5723052"/>
                  <a:ext cx="82214" cy="82212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3" name="円/楕円 1532"/>
                <p:cNvSpPr/>
                <p:nvPr/>
              </p:nvSpPr>
              <p:spPr>
                <a:xfrm>
                  <a:off x="5774941" y="5856862"/>
                  <a:ext cx="82214" cy="82212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480" name="グループ化 1479"/>
            <p:cNvGrpSpPr/>
            <p:nvPr/>
          </p:nvGrpSpPr>
          <p:grpSpPr>
            <a:xfrm>
              <a:off x="9975780" y="5922400"/>
              <a:ext cx="788975" cy="455736"/>
              <a:chOff x="8121845" y="5527143"/>
              <a:chExt cx="1395855" cy="806290"/>
            </a:xfrm>
          </p:grpSpPr>
          <p:sp>
            <p:nvSpPr>
              <p:cNvPr id="1481" name="角丸四角形 28"/>
              <p:cNvSpPr/>
              <p:nvPr/>
            </p:nvSpPr>
            <p:spPr>
              <a:xfrm rot="1626118">
                <a:off x="8165359" y="5581307"/>
                <a:ext cx="290602" cy="573427"/>
              </a:xfrm>
              <a:custGeom>
                <a:avLst/>
                <a:gdLst>
                  <a:gd name="connsiteX0" fmla="*/ 0 w 281145"/>
                  <a:gd name="connsiteY0" fmla="*/ 140573 h 919789"/>
                  <a:gd name="connsiteX1" fmla="*/ 140573 w 281145"/>
                  <a:gd name="connsiteY1" fmla="*/ 0 h 919789"/>
                  <a:gd name="connsiteX2" fmla="*/ 140573 w 281145"/>
                  <a:gd name="connsiteY2" fmla="*/ 0 h 919789"/>
                  <a:gd name="connsiteX3" fmla="*/ 281146 w 281145"/>
                  <a:gd name="connsiteY3" fmla="*/ 140573 h 919789"/>
                  <a:gd name="connsiteX4" fmla="*/ 281145 w 281145"/>
                  <a:gd name="connsiteY4" fmla="*/ 779217 h 919789"/>
                  <a:gd name="connsiteX5" fmla="*/ 140572 w 281145"/>
                  <a:gd name="connsiteY5" fmla="*/ 919790 h 919789"/>
                  <a:gd name="connsiteX6" fmla="*/ 140573 w 281145"/>
                  <a:gd name="connsiteY6" fmla="*/ 919789 h 919789"/>
                  <a:gd name="connsiteX7" fmla="*/ 0 w 281145"/>
                  <a:gd name="connsiteY7" fmla="*/ 779216 h 919789"/>
                  <a:gd name="connsiteX8" fmla="*/ 0 w 281145"/>
                  <a:gd name="connsiteY8" fmla="*/ 140573 h 919789"/>
                  <a:gd name="connsiteX0" fmla="*/ 140573 w 281146"/>
                  <a:gd name="connsiteY0" fmla="*/ 0 h 919790"/>
                  <a:gd name="connsiteX1" fmla="*/ 281146 w 281146"/>
                  <a:gd name="connsiteY1" fmla="*/ 140573 h 919790"/>
                  <a:gd name="connsiteX2" fmla="*/ 281145 w 281146"/>
                  <a:gd name="connsiteY2" fmla="*/ 779217 h 919790"/>
                  <a:gd name="connsiteX3" fmla="*/ 140572 w 281146"/>
                  <a:gd name="connsiteY3" fmla="*/ 919790 h 919790"/>
                  <a:gd name="connsiteX4" fmla="*/ 140573 w 281146"/>
                  <a:gd name="connsiteY4" fmla="*/ 919789 h 919790"/>
                  <a:gd name="connsiteX5" fmla="*/ 0 w 281146"/>
                  <a:gd name="connsiteY5" fmla="*/ 779216 h 919790"/>
                  <a:gd name="connsiteX6" fmla="*/ 0 w 281146"/>
                  <a:gd name="connsiteY6" fmla="*/ 140573 h 919790"/>
                  <a:gd name="connsiteX7" fmla="*/ 140573 w 281146"/>
                  <a:gd name="connsiteY7" fmla="*/ 0 h 919790"/>
                  <a:gd name="connsiteX8" fmla="*/ 232013 w 281146"/>
                  <a:gd name="connsiteY8" fmla="*/ 91440 h 919790"/>
                  <a:gd name="connsiteX0" fmla="*/ 140573 w 281146"/>
                  <a:gd name="connsiteY0" fmla="*/ 0 h 919790"/>
                  <a:gd name="connsiteX1" fmla="*/ 281146 w 281146"/>
                  <a:gd name="connsiteY1" fmla="*/ 140573 h 919790"/>
                  <a:gd name="connsiteX2" fmla="*/ 281145 w 281146"/>
                  <a:gd name="connsiteY2" fmla="*/ 779217 h 919790"/>
                  <a:gd name="connsiteX3" fmla="*/ 140572 w 281146"/>
                  <a:gd name="connsiteY3" fmla="*/ 919790 h 919790"/>
                  <a:gd name="connsiteX4" fmla="*/ 140573 w 281146"/>
                  <a:gd name="connsiteY4" fmla="*/ 919789 h 919790"/>
                  <a:gd name="connsiteX5" fmla="*/ 0 w 281146"/>
                  <a:gd name="connsiteY5" fmla="*/ 779216 h 919790"/>
                  <a:gd name="connsiteX6" fmla="*/ 0 w 281146"/>
                  <a:gd name="connsiteY6" fmla="*/ 140573 h 919790"/>
                  <a:gd name="connsiteX7" fmla="*/ 232013 w 281146"/>
                  <a:gd name="connsiteY7" fmla="*/ 91440 h 919790"/>
                  <a:gd name="connsiteX0" fmla="*/ 140573 w 281146"/>
                  <a:gd name="connsiteY0" fmla="*/ 0 h 919790"/>
                  <a:gd name="connsiteX1" fmla="*/ 281146 w 281146"/>
                  <a:gd name="connsiteY1" fmla="*/ 140573 h 919790"/>
                  <a:gd name="connsiteX2" fmla="*/ 281145 w 281146"/>
                  <a:gd name="connsiteY2" fmla="*/ 779217 h 919790"/>
                  <a:gd name="connsiteX3" fmla="*/ 140572 w 281146"/>
                  <a:gd name="connsiteY3" fmla="*/ 919790 h 919790"/>
                  <a:gd name="connsiteX4" fmla="*/ 140573 w 281146"/>
                  <a:gd name="connsiteY4" fmla="*/ 919789 h 919790"/>
                  <a:gd name="connsiteX5" fmla="*/ 0 w 281146"/>
                  <a:gd name="connsiteY5" fmla="*/ 779216 h 919790"/>
                  <a:gd name="connsiteX6" fmla="*/ 0 w 281146"/>
                  <a:gd name="connsiteY6" fmla="*/ 140573 h 919790"/>
                  <a:gd name="connsiteX0" fmla="*/ 281146 w 281146"/>
                  <a:gd name="connsiteY0" fmla="*/ 0 h 779217"/>
                  <a:gd name="connsiteX1" fmla="*/ 281145 w 281146"/>
                  <a:gd name="connsiteY1" fmla="*/ 638644 h 779217"/>
                  <a:gd name="connsiteX2" fmla="*/ 140572 w 281146"/>
                  <a:gd name="connsiteY2" fmla="*/ 779217 h 779217"/>
                  <a:gd name="connsiteX3" fmla="*/ 140573 w 281146"/>
                  <a:gd name="connsiteY3" fmla="*/ 779216 h 779217"/>
                  <a:gd name="connsiteX4" fmla="*/ 0 w 281146"/>
                  <a:gd name="connsiteY4" fmla="*/ 638643 h 779217"/>
                  <a:gd name="connsiteX5" fmla="*/ 0 w 281146"/>
                  <a:gd name="connsiteY5" fmla="*/ 0 h 779217"/>
                  <a:gd name="connsiteX0" fmla="*/ 281146 w 281146"/>
                  <a:gd name="connsiteY0" fmla="*/ 0 h 779217"/>
                  <a:gd name="connsiteX1" fmla="*/ 281145 w 281146"/>
                  <a:gd name="connsiteY1" fmla="*/ 638644 h 779217"/>
                  <a:gd name="connsiteX2" fmla="*/ 140572 w 281146"/>
                  <a:gd name="connsiteY2" fmla="*/ 779217 h 779217"/>
                  <a:gd name="connsiteX3" fmla="*/ 143173 w 281146"/>
                  <a:gd name="connsiteY3" fmla="*/ 741879 h 779217"/>
                  <a:gd name="connsiteX4" fmla="*/ 0 w 281146"/>
                  <a:gd name="connsiteY4" fmla="*/ 638643 h 779217"/>
                  <a:gd name="connsiteX5" fmla="*/ 0 w 281146"/>
                  <a:gd name="connsiteY5" fmla="*/ 0 h 779217"/>
                  <a:gd name="connsiteX0" fmla="*/ 281146 w 317649"/>
                  <a:gd name="connsiteY0" fmla="*/ 0 h 741879"/>
                  <a:gd name="connsiteX1" fmla="*/ 281145 w 317649"/>
                  <a:gd name="connsiteY1" fmla="*/ 638644 h 741879"/>
                  <a:gd name="connsiteX2" fmla="*/ 283704 w 317649"/>
                  <a:gd name="connsiteY2" fmla="*/ 736501 h 741879"/>
                  <a:gd name="connsiteX3" fmla="*/ 143173 w 317649"/>
                  <a:gd name="connsiteY3" fmla="*/ 741879 h 741879"/>
                  <a:gd name="connsiteX4" fmla="*/ 0 w 317649"/>
                  <a:gd name="connsiteY4" fmla="*/ 638643 h 741879"/>
                  <a:gd name="connsiteX5" fmla="*/ 0 w 317649"/>
                  <a:gd name="connsiteY5" fmla="*/ 0 h 741879"/>
                  <a:gd name="connsiteX0" fmla="*/ 281146 w 283704"/>
                  <a:gd name="connsiteY0" fmla="*/ 0 h 741879"/>
                  <a:gd name="connsiteX1" fmla="*/ 281145 w 283704"/>
                  <a:gd name="connsiteY1" fmla="*/ 638644 h 741879"/>
                  <a:gd name="connsiteX2" fmla="*/ 283704 w 283704"/>
                  <a:gd name="connsiteY2" fmla="*/ 736501 h 741879"/>
                  <a:gd name="connsiteX3" fmla="*/ 143173 w 283704"/>
                  <a:gd name="connsiteY3" fmla="*/ 741879 h 741879"/>
                  <a:gd name="connsiteX4" fmla="*/ 0 w 283704"/>
                  <a:gd name="connsiteY4" fmla="*/ 638643 h 741879"/>
                  <a:gd name="connsiteX5" fmla="*/ 0 w 283704"/>
                  <a:gd name="connsiteY5" fmla="*/ 0 h 741879"/>
                  <a:gd name="connsiteX0" fmla="*/ 281146 w 281859"/>
                  <a:gd name="connsiteY0" fmla="*/ 0 h 741879"/>
                  <a:gd name="connsiteX1" fmla="*/ 281145 w 281859"/>
                  <a:gd name="connsiteY1" fmla="*/ 638644 h 741879"/>
                  <a:gd name="connsiteX2" fmla="*/ 271501 w 281859"/>
                  <a:gd name="connsiteY2" fmla="*/ 723308 h 741879"/>
                  <a:gd name="connsiteX3" fmla="*/ 143173 w 281859"/>
                  <a:gd name="connsiteY3" fmla="*/ 741879 h 741879"/>
                  <a:gd name="connsiteX4" fmla="*/ 0 w 281859"/>
                  <a:gd name="connsiteY4" fmla="*/ 638643 h 741879"/>
                  <a:gd name="connsiteX5" fmla="*/ 0 w 281859"/>
                  <a:gd name="connsiteY5" fmla="*/ 0 h 741879"/>
                  <a:gd name="connsiteX0" fmla="*/ 281146 w 281859"/>
                  <a:gd name="connsiteY0" fmla="*/ 0 h 741879"/>
                  <a:gd name="connsiteX1" fmla="*/ 281145 w 281859"/>
                  <a:gd name="connsiteY1" fmla="*/ 638644 h 741879"/>
                  <a:gd name="connsiteX2" fmla="*/ 271501 w 281859"/>
                  <a:gd name="connsiteY2" fmla="*/ 723308 h 741879"/>
                  <a:gd name="connsiteX3" fmla="*/ 143173 w 281859"/>
                  <a:gd name="connsiteY3" fmla="*/ 741879 h 741879"/>
                  <a:gd name="connsiteX4" fmla="*/ 0 w 281859"/>
                  <a:gd name="connsiteY4" fmla="*/ 638643 h 741879"/>
                  <a:gd name="connsiteX5" fmla="*/ 0 w 281859"/>
                  <a:gd name="connsiteY5" fmla="*/ 0 h 741879"/>
                  <a:gd name="connsiteX0" fmla="*/ 281146 w 325113"/>
                  <a:gd name="connsiteY0" fmla="*/ 0 h 741879"/>
                  <a:gd name="connsiteX1" fmla="*/ 281145 w 325113"/>
                  <a:gd name="connsiteY1" fmla="*/ 638644 h 741879"/>
                  <a:gd name="connsiteX2" fmla="*/ 271501 w 325113"/>
                  <a:gd name="connsiteY2" fmla="*/ 723308 h 741879"/>
                  <a:gd name="connsiteX3" fmla="*/ 143173 w 325113"/>
                  <a:gd name="connsiteY3" fmla="*/ 741879 h 741879"/>
                  <a:gd name="connsiteX4" fmla="*/ 0 w 325113"/>
                  <a:gd name="connsiteY4" fmla="*/ 638643 h 741879"/>
                  <a:gd name="connsiteX5" fmla="*/ 0 w 325113"/>
                  <a:gd name="connsiteY5" fmla="*/ 0 h 741879"/>
                  <a:gd name="connsiteX0" fmla="*/ 281146 w 325113"/>
                  <a:gd name="connsiteY0" fmla="*/ 0 h 741879"/>
                  <a:gd name="connsiteX1" fmla="*/ 281145 w 325113"/>
                  <a:gd name="connsiteY1" fmla="*/ 638644 h 741879"/>
                  <a:gd name="connsiteX2" fmla="*/ 271501 w 325113"/>
                  <a:gd name="connsiteY2" fmla="*/ 723308 h 741879"/>
                  <a:gd name="connsiteX3" fmla="*/ 143173 w 325113"/>
                  <a:gd name="connsiteY3" fmla="*/ 741879 h 741879"/>
                  <a:gd name="connsiteX4" fmla="*/ 0 w 325113"/>
                  <a:gd name="connsiteY4" fmla="*/ 638643 h 741879"/>
                  <a:gd name="connsiteX5" fmla="*/ 0 w 325113"/>
                  <a:gd name="connsiteY5" fmla="*/ 0 h 741879"/>
                  <a:gd name="connsiteX0" fmla="*/ 281146 w 281859"/>
                  <a:gd name="connsiteY0" fmla="*/ 0 h 747448"/>
                  <a:gd name="connsiteX1" fmla="*/ 281145 w 281859"/>
                  <a:gd name="connsiteY1" fmla="*/ 638644 h 747448"/>
                  <a:gd name="connsiteX2" fmla="*/ 271501 w 281859"/>
                  <a:gd name="connsiteY2" fmla="*/ 723308 h 747448"/>
                  <a:gd name="connsiteX3" fmla="*/ 143173 w 281859"/>
                  <a:gd name="connsiteY3" fmla="*/ 741879 h 747448"/>
                  <a:gd name="connsiteX4" fmla="*/ 0 w 281859"/>
                  <a:gd name="connsiteY4" fmla="*/ 638643 h 747448"/>
                  <a:gd name="connsiteX5" fmla="*/ 0 w 281859"/>
                  <a:gd name="connsiteY5" fmla="*/ 0 h 747448"/>
                  <a:gd name="connsiteX0" fmla="*/ 281146 w 281859"/>
                  <a:gd name="connsiteY0" fmla="*/ 0 h 747448"/>
                  <a:gd name="connsiteX1" fmla="*/ 281145 w 281859"/>
                  <a:gd name="connsiteY1" fmla="*/ 638644 h 747448"/>
                  <a:gd name="connsiteX2" fmla="*/ 271501 w 281859"/>
                  <a:gd name="connsiteY2" fmla="*/ 723308 h 747448"/>
                  <a:gd name="connsiteX3" fmla="*/ 143173 w 281859"/>
                  <a:gd name="connsiteY3" fmla="*/ 741879 h 747448"/>
                  <a:gd name="connsiteX4" fmla="*/ 0 w 281859"/>
                  <a:gd name="connsiteY4" fmla="*/ 638643 h 747448"/>
                  <a:gd name="connsiteX5" fmla="*/ 0 w 281859"/>
                  <a:gd name="connsiteY5" fmla="*/ 0 h 747448"/>
                  <a:gd name="connsiteX0" fmla="*/ 281146 w 291365"/>
                  <a:gd name="connsiteY0" fmla="*/ 0 h 743136"/>
                  <a:gd name="connsiteX1" fmla="*/ 281145 w 291365"/>
                  <a:gd name="connsiteY1" fmla="*/ 638644 h 743136"/>
                  <a:gd name="connsiteX2" fmla="*/ 143173 w 291365"/>
                  <a:gd name="connsiteY2" fmla="*/ 741879 h 743136"/>
                  <a:gd name="connsiteX3" fmla="*/ 0 w 291365"/>
                  <a:gd name="connsiteY3" fmla="*/ 638643 h 743136"/>
                  <a:gd name="connsiteX4" fmla="*/ 0 w 291365"/>
                  <a:gd name="connsiteY4" fmla="*/ 0 h 743136"/>
                  <a:gd name="connsiteX0" fmla="*/ 281146 w 291365"/>
                  <a:gd name="connsiteY0" fmla="*/ 0 h 741879"/>
                  <a:gd name="connsiteX1" fmla="*/ 281145 w 291365"/>
                  <a:gd name="connsiteY1" fmla="*/ 638644 h 741879"/>
                  <a:gd name="connsiteX2" fmla="*/ 143173 w 291365"/>
                  <a:gd name="connsiteY2" fmla="*/ 741879 h 741879"/>
                  <a:gd name="connsiteX3" fmla="*/ 0 w 291365"/>
                  <a:gd name="connsiteY3" fmla="*/ 638643 h 741879"/>
                  <a:gd name="connsiteX4" fmla="*/ 0 w 291365"/>
                  <a:gd name="connsiteY4" fmla="*/ 0 h 741879"/>
                  <a:gd name="connsiteX0" fmla="*/ 281146 w 294793"/>
                  <a:gd name="connsiteY0" fmla="*/ 0 h 741879"/>
                  <a:gd name="connsiteX1" fmla="*/ 285616 w 294793"/>
                  <a:gd name="connsiteY1" fmla="*/ 600951 h 741879"/>
                  <a:gd name="connsiteX2" fmla="*/ 143173 w 294793"/>
                  <a:gd name="connsiteY2" fmla="*/ 741879 h 741879"/>
                  <a:gd name="connsiteX3" fmla="*/ 0 w 294793"/>
                  <a:gd name="connsiteY3" fmla="*/ 638643 h 741879"/>
                  <a:gd name="connsiteX4" fmla="*/ 0 w 294793"/>
                  <a:gd name="connsiteY4" fmla="*/ 0 h 741879"/>
                  <a:gd name="connsiteX0" fmla="*/ 281146 w 289271"/>
                  <a:gd name="connsiteY0" fmla="*/ 0 h 741879"/>
                  <a:gd name="connsiteX1" fmla="*/ 285616 w 289271"/>
                  <a:gd name="connsiteY1" fmla="*/ 600951 h 741879"/>
                  <a:gd name="connsiteX2" fmla="*/ 143173 w 289271"/>
                  <a:gd name="connsiteY2" fmla="*/ 741879 h 741879"/>
                  <a:gd name="connsiteX3" fmla="*/ 0 w 289271"/>
                  <a:gd name="connsiteY3" fmla="*/ 638643 h 741879"/>
                  <a:gd name="connsiteX4" fmla="*/ 0 w 289271"/>
                  <a:gd name="connsiteY4" fmla="*/ 0 h 741879"/>
                  <a:gd name="connsiteX0" fmla="*/ 281146 w 287826"/>
                  <a:gd name="connsiteY0" fmla="*/ 0 h 741879"/>
                  <a:gd name="connsiteX1" fmla="*/ 283854 w 287826"/>
                  <a:gd name="connsiteY1" fmla="*/ 550869 h 741879"/>
                  <a:gd name="connsiteX2" fmla="*/ 143173 w 287826"/>
                  <a:gd name="connsiteY2" fmla="*/ 741879 h 741879"/>
                  <a:gd name="connsiteX3" fmla="*/ 0 w 287826"/>
                  <a:gd name="connsiteY3" fmla="*/ 638643 h 741879"/>
                  <a:gd name="connsiteX4" fmla="*/ 0 w 287826"/>
                  <a:gd name="connsiteY4" fmla="*/ 0 h 741879"/>
                  <a:gd name="connsiteX0" fmla="*/ 284072 w 294347"/>
                  <a:gd name="connsiteY0" fmla="*/ 118449 h 741879"/>
                  <a:gd name="connsiteX1" fmla="*/ 283854 w 294347"/>
                  <a:gd name="connsiteY1" fmla="*/ 550869 h 741879"/>
                  <a:gd name="connsiteX2" fmla="*/ 143173 w 294347"/>
                  <a:gd name="connsiteY2" fmla="*/ 741879 h 741879"/>
                  <a:gd name="connsiteX3" fmla="*/ 0 w 294347"/>
                  <a:gd name="connsiteY3" fmla="*/ 638643 h 741879"/>
                  <a:gd name="connsiteX4" fmla="*/ 0 w 294347"/>
                  <a:gd name="connsiteY4" fmla="*/ 0 h 741879"/>
                  <a:gd name="connsiteX0" fmla="*/ 284072 w 284072"/>
                  <a:gd name="connsiteY0" fmla="*/ 118449 h 741879"/>
                  <a:gd name="connsiteX1" fmla="*/ 283854 w 284072"/>
                  <a:gd name="connsiteY1" fmla="*/ 550869 h 741879"/>
                  <a:gd name="connsiteX2" fmla="*/ 143173 w 284072"/>
                  <a:gd name="connsiteY2" fmla="*/ 741879 h 741879"/>
                  <a:gd name="connsiteX3" fmla="*/ 0 w 284072"/>
                  <a:gd name="connsiteY3" fmla="*/ 638643 h 741879"/>
                  <a:gd name="connsiteX4" fmla="*/ 0 w 284072"/>
                  <a:gd name="connsiteY4" fmla="*/ 0 h 741879"/>
                  <a:gd name="connsiteX0" fmla="*/ 292815 w 292815"/>
                  <a:gd name="connsiteY0" fmla="*/ 118449 h 741879"/>
                  <a:gd name="connsiteX1" fmla="*/ 292597 w 292815"/>
                  <a:gd name="connsiteY1" fmla="*/ 550869 h 741879"/>
                  <a:gd name="connsiteX2" fmla="*/ 151916 w 292815"/>
                  <a:gd name="connsiteY2" fmla="*/ 741879 h 741879"/>
                  <a:gd name="connsiteX3" fmla="*/ 0 w 292815"/>
                  <a:gd name="connsiteY3" fmla="*/ 572026 h 741879"/>
                  <a:gd name="connsiteX4" fmla="*/ 8743 w 292815"/>
                  <a:gd name="connsiteY4" fmla="*/ 0 h 741879"/>
                  <a:gd name="connsiteX0" fmla="*/ 294388 w 294388"/>
                  <a:gd name="connsiteY0" fmla="*/ 85769 h 709199"/>
                  <a:gd name="connsiteX1" fmla="*/ 294170 w 294388"/>
                  <a:gd name="connsiteY1" fmla="*/ 518189 h 709199"/>
                  <a:gd name="connsiteX2" fmla="*/ 153489 w 294388"/>
                  <a:gd name="connsiteY2" fmla="*/ 709199 h 709199"/>
                  <a:gd name="connsiteX3" fmla="*/ 1573 w 294388"/>
                  <a:gd name="connsiteY3" fmla="*/ 539346 h 709199"/>
                  <a:gd name="connsiteX4" fmla="*/ 0 w 294388"/>
                  <a:gd name="connsiteY4" fmla="*/ 1 h 709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4388" h="709199">
                    <a:moveTo>
                      <a:pt x="294388" y="85769"/>
                    </a:moveTo>
                    <a:cubicBezTo>
                      <a:pt x="294315" y="229909"/>
                      <a:pt x="294243" y="374049"/>
                      <a:pt x="294170" y="518189"/>
                    </a:cubicBezTo>
                    <a:cubicBezTo>
                      <a:pt x="270687" y="622094"/>
                      <a:pt x="263529" y="704947"/>
                      <a:pt x="153489" y="709199"/>
                    </a:cubicBezTo>
                    <a:cubicBezTo>
                      <a:pt x="75853" y="709199"/>
                      <a:pt x="1573" y="616982"/>
                      <a:pt x="1573" y="539346"/>
                    </a:cubicBezTo>
                    <a:cubicBezTo>
                      <a:pt x="1049" y="359564"/>
                      <a:pt x="524" y="179783"/>
                      <a:pt x="0" y="1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82" name="片側の 2 つの角を丸めた四角形 272"/>
              <p:cNvSpPr/>
              <p:nvPr/>
            </p:nvSpPr>
            <p:spPr>
              <a:xfrm rot="16200000">
                <a:off x="8212207" y="5960800"/>
                <a:ext cx="115326" cy="296049"/>
              </a:xfrm>
              <a:custGeom>
                <a:avLst/>
                <a:gdLst>
                  <a:gd name="connsiteX0" fmla="*/ 97543 w 334962"/>
                  <a:gd name="connsiteY0" fmla="*/ 0 h 195085"/>
                  <a:gd name="connsiteX1" fmla="*/ 237420 w 334962"/>
                  <a:gd name="connsiteY1" fmla="*/ 0 h 195085"/>
                  <a:gd name="connsiteX2" fmla="*/ 334963 w 334962"/>
                  <a:gd name="connsiteY2" fmla="*/ 97543 h 195085"/>
                  <a:gd name="connsiteX3" fmla="*/ 334962 w 334962"/>
                  <a:gd name="connsiteY3" fmla="*/ 195085 h 195085"/>
                  <a:gd name="connsiteX4" fmla="*/ 334962 w 334962"/>
                  <a:gd name="connsiteY4" fmla="*/ 195085 h 195085"/>
                  <a:gd name="connsiteX5" fmla="*/ 0 w 334962"/>
                  <a:gd name="connsiteY5" fmla="*/ 195085 h 195085"/>
                  <a:gd name="connsiteX6" fmla="*/ 0 w 334962"/>
                  <a:gd name="connsiteY6" fmla="*/ 195085 h 195085"/>
                  <a:gd name="connsiteX7" fmla="*/ 0 w 334962"/>
                  <a:gd name="connsiteY7" fmla="*/ 97543 h 195085"/>
                  <a:gd name="connsiteX8" fmla="*/ 97543 w 334962"/>
                  <a:gd name="connsiteY8" fmla="*/ 0 h 195085"/>
                  <a:gd name="connsiteX0" fmla="*/ 334963 w 426403"/>
                  <a:gd name="connsiteY0" fmla="*/ 97543 h 195085"/>
                  <a:gd name="connsiteX1" fmla="*/ 334962 w 426403"/>
                  <a:gd name="connsiteY1" fmla="*/ 195085 h 195085"/>
                  <a:gd name="connsiteX2" fmla="*/ 334962 w 426403"/>
                  <a:gd name="connsiteY2" fmla="*/ 195085 h 195085"/>
                  <a:gd name="connsiteX3" fmla="*/ 0 w 426403"/>
                  <a:gd name="connsiteY3" fmla="*/ 195085 h 195085"/>
                  <a:gd name="connsiteX4" fmla="*/ 0 w 426403"/>
                  <a:gd name="connsiteY4" fmla="*/ 195085 h 195085"/>
                  <a:gd name="connsiteX5" fmla="*/ 0 w 426403"/>
                  <a:gd name="connsiteY5" fmla="*/ 97543 h 195085"/>
                  <a:gd name="connsiteX6" fmla="*/ 97543 w 426403"/>
                  <a:gd name="connsiteY6" fmla="*/ 0 h 195085"/>
                  <a:gd name="connsiteX7" fmla="*/ 237420 w 426403"/>
                  <a:gd name="connsiteY7" fmla="*/ 0 h 195085"/>
                  <a:gd name="connsiteX8" fmla="*/ 426403 w 426403"/>
                  <a:gd name="connsiteY8" fmla="*/ 188983 h 195085"/>
                  <a:gd name="connsiteX0" fmla="*/ 334963 w 334963"/>
                  <a:gd name="connsiteY0" fmla="*/ 97543 h 195085"/>
                  <a:gd name="connsiteX1" fmla="*/ 334962 w 334963"/>
                  <a:gd name="connsiteY1" fmla="*/ 195085 h 195085"/>
                  <a:gd name="connsiteX2" fmla="*/ 334962 w 334963"/>
                  <a:gd name="connsiteY2" fmla="*/ 195085 h 195085"/>
                  <a:gd name="connsiteX3" fmla="*/ 0 w 334963"/>
                  <a:gd name="connsiteY3" fmla="*/ 195085 h 195085"/>
                  <a:gd name="connsiteX4" fmla="*/ 0 w 334963"/>
                  <a:gd name="connsiteY4" fmla="*/ 195085 h 195085"/>
                  <a:gd name="connsiteX5" fmla="*/ 0 w 334963"/>
                  <a:gd name="connsiteY5" fmla="*/ 97543 h 195085"/>
                  <a:gd name="connsiteX6" fmla="*/ 97543 w 334963"/>
                  <a:gd name="connsiteY6" fmla="*/ 0 h 195085"/>
                  <a:gd name="connsiteX7" fmla="*/ 237420 w 334963"/>
                  <a:gd name="connsiteY7" fmla="*/ 0 h 195085"/>
                  <a:gd name="connsiteX0" fmla="*/ 334963 w 334963"/>
                  <a:gd name="connsiteY0" fmla="*/ 97543 h 195085"/>
                  <a:gd name="connsiteX1" fmla="*/ 334962 w 334963"/>
                  <a:gd name="connsiteY1" fmla="*/ 195085 h 195085"/>
                  <a:gd name="connsiteX2" fmla="*/ 334962 w 334963"/>
                  <a:gd name="connsiteY2" fmla="*/ 195085 h 195085"/>
                  <a:gd name="connsiteX3" fmla="*/ 0 w 334963"/>
                  <a:gd name="connsiteY3" fmla="*/ 195085 h 195085"/>
                  <a:gd name="connsiteX4" fmla="*/ 0 w 334963"/>
                  <a:gd name="connsiteY4" fmla="*/ 195085 h 195085"/>
                  <a:gd name="connsiteX5" fmla="*/ 0 w 334963"/>
                  <a:gd name="connsiteY5" fmla="*/ 97543 h 195085"/>
                  <a:gd name="connsiteX6" fmla="*/ 97543 w 334963"/>
                  <a:gd name="connsiteY6" fmla="*/ 0 h 195085"/>
                  <a:gd name="connsiteX0" fmla="*/ 334962 w 334962"/>
                  <a:gd name="connsiteY0" fmla="*/ 195085 h 195085"/>
                  <a:gd name="connsiteX1" fmla="*/ 334962 w 334962"/>
                  <a:gd name="connsiteY1" fmla="*/ 195085 h 195085"/>
                  <a:gd name="connsiteX2" fmla="*/ 0 w 334962"/>
                  <a:gd name="connsiteY2" fmla="*/ 195085 h 195085"/>
                  <a:gd name="connsiteX3" fmla="*/ 0 w 334962"/>
                  <a:gd name="connsiteY3" fmla="*/ 195085 h 195085"/>
                  <a:gd name="connsiteX4" fmla="*/ 0 w 334962"/>
                  <a:gd name="connsiteY4" fmla="*/ 97543 h 195085"/>
                  <a:gd name="connsiteX5" fmla="*/ 97543 w 334962"/>
                  <a:gd name="connsiteY5" fmla="*/ 0 h 195085"/>
                  <a:gd name="connsiteX0" fmla="*/ 334962 w 334962"/>
                  <a:gd name="connsiteY0" fmla="*/ 290333 h 290333"/>
                  <a:gd name="connsiteX1" fmla="*/ 334962 w 334962"/>
                  <a:gd name="connsiteY1" fmla="*/ 290333 h 290333"/>
                  <a:gd name="connsiteX2" fmla="*/ 0 w 334962"/>
                  <a:gd name="connsiteY2" fmla="*/ 290333 h 290333"/>
                  <a:gd name="connsiteX3" fmla="*/ 0 w 334962"/>
                  <a:gd name="connsiteY3" fmla="*/ 290333 h 290333"/>
                  <a:gd name="connsiteX4" fmla="*/ 0 w 334962"/>
                  <a:gd name="connsiteY4" fmla="*/ 192791 h 290333"/>
                  <a:gd name="connsiteX5" fmla="*/ 107068 w 334962"/>
                  <a:gd name="connsiteY5" fmla="*/ 0 h 290333"/>
                  <a:gd name="connsiteX0" fmla="*/ 334962 w 334962"/>
                  <a:gd name="connsiteY0" fmla="*/ 292236 h 292236"/>
                  <a:gd name="connsiteX1" fmla="*/ 334962 w 334962"/>
                  <a:gd name="connsiteY1" fmla="*/ 292236 h 292236"/>
                  <a:gd name="connsiteX2" fmla="*/ 0 w 334962"/>
                  <a:gd name="connsiteY2" fmla="*/ 292236 h 292236"/>
                  <a:gd name="connsiteX3" fmla="*/ 0 w 334962"/>
                  <a:gd name="connsiteY3" fmla="*/ 292236 h 292236"/>
                  <a:gd name="connsiteX4" fmla="*/ 0 w 334962"/>
                  <a:gd name="connsiteY4" fmla="*/ 194694 h 292236"/>
                  <a:gd name="connsiteX5" fmla="*/ 107068 w 334962"/>
                  <a:gd name="connsiteY5" fmla="*/ 0 h 292236"/>
                  <a:gd name="connsiteX0" fmla="*/ 334962 w 334962"/>
                  <a:gd name="connsiteY0" fmla="*/ 294141 h 294141"/>
                  <a:gd name="connsiteX1" fmla="*/ 334962 w 334962"/>
                  <a:gd name="connsiteY1" fmla="*/ 294141 h 294141"/>
                  <a:gd name="connsiteX2" fmla="*/ 0 w 334962"/>
                  <a:gd name="connsiteY2" fmla="*/ 294141 h 294141"/>
                  <a:gd name="connsiteX3" fmla="*/ 0 w 334962"/>
                  <a:gd name="connsiteY3" fmla="*/ 294141 h 294141"/>
                  <a:gd name="connsiteX4" fmla="*/ 0 w 334962"/>
                  <a:gd name="connsiteY4" fmla="*/ 196599 h 294141"/>
                  <a:gd name="connsiteX5" fmla="*/ 107068 w 334962"/>
                  <a:gd name="connsiteY5" fmla="*/ 0 h 294141"/>
                  <a:gd name="connsiteX0" fmla="*/ 334962 w 334962"/>
                  <a:gd name="connsiteY0" fmla="*/ 294141 h 366534"/>
                  <a:gd name="connsiteX1" fmla="*/ 233997 w 334962"/>
                  <a:gd name="connsiteY1" fmla="*/ 366534 h 366534"/>
                  <a:gd name="connsiteX2" fmla="*/ 0 w 334962"/>
                  <a:gd name="connsiteY2" fmla="*/ 294141 h 366534"/>
                  <a:gd name="connsiteX3" fmla="*/ 0 w 334962"/>
                  <a:gd name="connsiteY3" fmla="*/ 294141 h 366534"/>
                  <a:gd name="connsiteX4" fmla="*/ 0 w 334962"/>
                  <a:gd name="connsiteY4" fmla="*/ 196599 h 366534"/>
                  <a:gd name="connsiteX5" fmla="*/ 107068 w 334962"/>
                  <a:gd name="connsiteY5" fmla="*/ 0 h 366534"/>
                  <a:gd name="connsiteX0" fmla="*/ 334962 w 334962"/>
                  <a:gd name="connsiteY0" fmla="*/ 294141 h 294141"/>
                  <a:gd name="connsiteX1" fmla="*/ 0 w 334962"/>
                  <a:gd name="connsiteY1" fmla="*/ 294141 h 294141"/>
                  <a:gd name="connsiteX2" fmla="*/ 0 w 334962"/>
                  <a:gd name="connsiteY2" fmla="*/ 294141 h 294141"/>
                  <a:gd name="connsiteX3" fmla="*/ 0 w 334962"/>
                  <a:gd name="connsiteY3" fmla="*/ 196599 h 294141"/>
                  <a:gd name="connsiteX4" fmla="*/ 107068 w 334962"/>
                  <a:gd name="connsiteY4" fmla="*/ 0 h 294141"/>
                  <a:gd name="connsiteX0" fmla="*/ 98742 w 107068"/>
                  <a:gd name="connsiteY0" fmla="*/ 294144 h 294144"/>
                  <a:gd name="connsiteX1" fmla="*/ 0 w 107068"/>
                  <a:gd name="connsiteY1" fmla="*/ 294141 h 294144"/>
                  <a:gd name="connsiteX2" fmla="*/ 0 w 107068"/>
                  <a:gd name="connsiteY2" fmla="*/ 294141 h 294144"/>
                  <a:gd name="connsiteX3" fmla="*/ 0 w 107068"/>
                  <a:gd name="connsiteY3" fmla="*/ 196599 h 294144"/>
                  <a:gd name="connsiteX4" fmla="*/ 107068 w 107068"/>
                  <a:gd name="connsiteY4" fmla="*/ 0 h 294144"/>
                  <a:gd name="connsiteX0" fmla="*/ 106362 w 114688"/>
                  <a:gd name="connsiteY0" fmla="*/ 294144 h 294144"/>
                  <a:gd name="connsiteX1" fmla="*/ 7620 w 114688"/>
                  <a:gd name="connsiteY1" fmla="*/ 294141 h 294144"/>
                  <a:gd name="connsiteX2" fmla="*/ 7620 w 114688"/>
                  <a:gd name="connsiteY2" fmla="*/ 294141 h 294144"/>
                  <a:gd name="connsiteX3" fmla="*/ 0 w 114688"/>
                  <a:gd name="connsiteY3" fmla="*/ 145164 h 294144"/>
                  <a:gd name="connsiteX4" fmla="*/ 114688 w 114688"/>
                  <a:gd name="connsiteY4" fmla="*/ 0 h 294144"/>
                  <a:gd name="connsiteX0" fmla="*/ 106362 w 122308"/>
                  <a:gd name="connsiteY0" fmla="*/ 296049 h 296049"/>
                  <a:gd name="connsiteX1" fmla="*/ 7620 w 122308"/>
                  <a:gd name="connsiteY1" fmla="*/ 296046 h 296049"/>
                  <a:gd name="connsiteX2" fmla="*/ 7620 w 122308"/>
                  <a:gd name="connsiteY2" fmla="*/ 296046 h 296049"/>
                  <a:gd name="connsiteX3" fmla="*/ 0 w 122308"/>
                  <a:gd name="connsiteY3" fmla="*/ 147069 h 296049"/>
                  <a:gd name="connsiteX4" fmla="*/ 122308 w 122308"/>
                  <a:gd name="connsiteY4" fmla="*/ 0 h 296049"/>
                  <a:gd name="connsiteX0" fmla="*/ 106362 w 122308"/>
                  <a:gd name="connsiteY0" fmla="*/ 296049 h 296049"/>
                  <a:gd name="connsiteX1" fmla="*/ 7620 w 122308"/>
                  <a:gd name="connsiteY1" fmla="*/ 296046 h 296049"/>
                  <a:gd name="connsiteX2" fmla="*/ 7620 w 122308"/>
                  <a:gd name="connsiteY2" fmla="*/ 296046 h 296049"/>
                  <a:gd name="connsiteX3" fmla="*/ 0 w 122308"/>
                  <a:gd name="connsiteY3" fmla="*/ 147069 h 296049"/>
                  <a:gd name="connsiteX4" fmla="*/ 122308 w 122308"/>
                  <a:gd name="connsiteY4" fmla="*/ 0 h 296049"/>
                  <a:gd name="connsiteX0" fmla="*/ 123508 w 139454"/>
                  <a:gd name="connsiteY0" fmla="*/ 296049 h 296049"/>
                  <a:gd name="connsiteX1" fmla="*/ 24766 w 139454"/>
                  <a:gd name="connsiteY1" fmla="*/ 296046 h 296049"/>
                  <a:gd name="connsiteX2" fmla="*/ 0 w 139454"/>
                  <a:gd name="connsiteY2" fmla="*/ 294141 h 296049"/>
                  <a:gd name="connsiteX3" fmla="*/ 17146 w 139454"/>
                  <a:gd name="connsiteY3" fmla="*/ 147069 h 296049"/>
                  <a:gd name="connsiteX4" fmla="*/ 139454 w 139454"/>
                  <a:gd name="connsiteY4" fmla="*/ 0 h 296049"/>
                  <a:gd name="connsiteX0" fmla="*/ 123508 w 139454"/>
                  <a:gd name="connsiteY0" fmla="*/ 296049 h 296049"/>
                  <a:gd name="connsiteX1" fmla="*/ 24766 w 139454"/>
                  <a:gd name="connsiteY1" fmla="*/ 296046 h 296049"/>
                  <a:gd name="connsiteX2" fmla="*/ 0 w 139454"/>
                  <a:gd name="connsiteY2" fmla="*/ 294141 h 296049"/>
                  <a:gd name="connsiteX3" fmla="*/ 9526 w 139454"/>
                  <a:gd name="connsiteY3" fmla="*/ 150882 h 296049"/>
                  <a:gd name="connsiteX4" fmla="*/ 139454 w 139454"/>
                  <a:gd name="connsiteY4" fmla="*/ 0 h 296049"/>
                  <a:gd name="connsiteX0" fmla="*/ 123508 w 139454"/>
                  <a:gd name="connsiteY0" fmla="*/ 296049 h 296049"/>
                  <a:gd name="connsiteX1" fmla="*/ 24766 w 139454"/>
                  <a:gd name="connsiteY1" fmla="*/ 296046 h 296049"/>
                  <a:gd name="connsiteX2" fmla="*/ 0 w 139454"/>
                  <a:gd name="connsiteY2" fmla="*/ 294141 h 296049"/>
                  <a:gd name="connsiteX3" fmla="*/ 9526 w 139454"/>
                  <a:gd name="connsiteY3" fmla="*/ 150882 h 296049"/>
                  <a:gd name="connsiteX4" fmla="*/ 139454 w 139454"/>
                  <a:gd name="connsiteY4" fmla="*/ 0 h 296049"/>
                  <a:gd name="connsiteX0" fmla="*/ 123508 w 139454"/>
                  <a:gd name="connsiteY0" fmla="*/ 296049 h 296049"/>
                  <a:gd name="connsiteX1" fmla="*/ 24766 w 139454"/>
                  <a:gd name="connsiteY1" fmla="*/ 296046 h 296049"/>
                  <a:gd name="connsiteX2" fmla="*/ 0 w 139454"/>
                  <a:gd name="connsiteY2" fmla="*/ 294141 h 296049"/>
                  <a:gd name="connsiteX3" fmla="*/ 9526 w 139454"/>
                  <a:gd name="connsiteY3" fmla="*/ 150882 h 296049"/>
                  <a:gd name="connsiteX4" fmla="*/ 139454 w 139454"/>
                  <a:gd name="connsiteY4" fmla="*/ 0 h 296049"/>
                  <a:gd name="connsiteX0" fmla="*/ 123521 w 139467"/>
                  <a:gd name="connsiteY0" fmla="*/ 296049 h 296049"/>
                  <a:gd name="connsiteX1" fmla="*/ 24779 w 139467"/>
                  <a:gd name="connsiteY1" fmla="*/ 296046 h 296049"/>
                  <a:gd name="connsiteX2" fmla="*/ 13 w 139467"/>
                  <a:gd name="connsiteY2" fmla="*/ 294141 h 296049"/>
                  <a:gd name="connsiteX3" fmla="*/ 7634 w 139467"/>
                  <a:gd name="connsiteY3" fmla="*/ 131835 h 296049"/>
                  <a:gd name="connsiteX4" fmla="*/ 139467 w 139467"/>
                  <a:gd name="connsiteY4" fmla="*/ 0 h 296049"/>
                  <a:gd name="connsiteX0" fmla="*/ 123521 w 139467"/>
                  <a:gd name="connsiteY0" fmla="*/ 296049 h 296049"/>
                  <a:gd name="connsiteX1" fmla="*/ 13 w 139467"/>
                  <a:gd name="connsiteY1" fmla="*/ 294141 h 296049"/>
                  <a:gd name="connsiteX2" fmla="*/ 7634 w 139467"/>
                  <a:gd name="connsiteY2" fmla="*/ 131835 h 296049"/>
                  <a:gd name="connsiteX3" fmla="*/ 139467 w 139467"/>
                  <a:gd name="connsiteY3" fmla="*/ 0 h 296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9467" h="296049">
                    <a:moveTo>
                      <a:pt x="123521" y="296049"/>
                    </a:moveTo>
                    <a:lnTo>
                      <a:pt x="13" y="294141"/>
                    </a:lnTo>
                    <a:cubicBezTo>
                      <a:pt x="3188" y="246388"/>
                      <a:pt x="-5701" y="185704"/>
                      <a:pt x="7634" y="131835"/>
                    </a:cubicBezTo>
                    <a:cubicBezTo>
                      <a:pt x="20969" y="77966"/>
                      <a:pt x="74165" y="9528"/>
                      <a:pt x="139467" y="0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83" name="片側の 2 つの角を丸めた四角形 1482"/>
              <p:cNvSpPr/>
              <p:nvPr/>
            </p:nvSpPr>
            <p:spPr>
              <a:xfrm rot="16200000">
                <a:off x="8207172" y="5910404"/>
                <a:ext cx="334962" cy="17719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84" name="片側の 2 つの角を丸めた四角形 1483"/>
              <p:cNvSpPr/>
              <p:nvPr/>
            </p:nvSpPr>
            <p:spPr>
              <a:xfrm rot="16200000">
                <a:off x="8253239" y="5930227"/>
                <a:ext cx="284736" cy="13529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85" name="角丸四角形 1484"/>
              <p:cNvSpPr/>
              <p:nvPr/>
            </p:nvSpPr>
            <p:spPr>
              <a:xfrm rot="484950">
                <a:off x="8407296" y="5748447"/>
                <a:ext cx="67647" cy="171058"/>
              </a:xfrm>
              <a:prstGeom prst="roundRect">
                <a:avLst>
                  <a:gd name="adj" fmla="val 50000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86" name="グループ化 1485"/>
              <p:cNvGrpSpPr/>
              <p:nvPr/>
            </p:nvGrpSpPr>
            <p:grpSpPr>
              <a:xfrm flipH="1">
                <a:off x="9163512" y="5581308"/>
                <a:ext cx="354188" cy="585177"/>
                <a:chOff x="9035776" y="5581308"/>
                <a:chExt cx="354188" cy="585177"/>
              </a:xfrm>
            </p:grpSpPr>
            <p:sp>
              <p:nvSpPr>
                <p:cNvPr id="1509" name="角丸四角形 28"/>
                <p:cNvSpPr/>
                <p:nvPr/>
              </p:nvSpPr>
              <p:spPr>
                <a:xfrm rot="1618452">
                  <a:off x="9079293" y="5581308"/>
                  <a:ext cx="290601" cy="573428"/>
                </a:xfrm>
                <a:custGeom>
                  <a:avLst/>
                  <a:gdLst>
                    <a:gd name="connsiteX0" fmla="*/ 0 w 281145"/>
                    <a:gd name="connsiteY0" fmla="*/ 140573 h 919789"/>
                    <a:gd name="connsiteX1" fmla="*/ 140573 w 281145"/>
                    <a:gd name="connsiteY1" fmla="*/ 0 h 919789"/>
                    <a:gd name="connsiteX2" fmla="*/ 140573 w 281145"/>
                    <a:gd name="connsiteY2" fmla="*/ 0 h 919789"/>
                    <a:gd name="connsiteX3" fmla="*/ 281146 w 281145"/>
                    <a:gd name="connsiteY3" fmla="*/ 140573 h 919789"/>
                    <a:gd name="connsiteX4" fmla="*/ 281145 w 281145"/>
                    <a:gd name="connsiteY4" fmla="*/ 779217 h 919789"/>
                    <a:gd name="connsiteX5" fmla="*/ 140572 w 281145"/>
                    <a:gd name="connsiteY5" fmla="*/ 919790 h 919789"/>
                    <a:gd name="connsiteX6" fmla="*/ 140573 w 281145"/>
                    <a:gd name="connsiteY6" fmla="*/ 919789 h 919789"/>
                    <a:gd name="connsiteX7" fmla="*/ 0 w 281145"/>
                    <a:gd name="connsiteY7" fmla="*/ 779216 h 919789"/>
                    <a:gd name="connsiteX8" fmla="*/ 0 w 281145"/>
                    <a:gd name="connsiteY8" fmla="*/ 140573 h 919789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140573 w 281146"/>
                    <a:gd name="connsiteY7" fmla="*/ 0 h 919790"/>
                    <a:gd name="connsiteX8" fmla="*/ 232013 w 281146"/>
                    <a:gd name="connsiteY8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232013 w 281146"/>
                    <a:gd name="connsiteY7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0573 w 281146"/>
                    <a:gd name="connsiteY3" fmla="*/ 779216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3173 w 281146"/>
                    <a:gd name="connsiteY3" fmla="*/ 741879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317649"/>
                    <a:gd name="connsiteY0" fmla="*/ 0 h 741879"/>
                    <a:gd name="connsiteX1" fmla="*/ 281145 w 317649"/>
                    <a:gd name="connsiteY1" fmla="*/ 638644 h 741879"/>
                    <a:gd name="connsiteX2" fmla="*/ 283704 w 317649"/>
                    <a:gd name="connsiteY2" fmla="*/ 736501 h 741879"/>
                    <a:gd name="connsiteX3" fmla="*/ 143173 w 317649"/>
                    <a:gd name="connsiteY3" fmla="*/ 741879 h 741879"/>
                    <a:gd name="connsiteX4" fmla="*/ 0 w 317649"/>
                    <a:gd name="connsiteY4" fmla="*/ 638643 h 741879"/>
                    <a:gd name="connsiteX5" fmla="*/ 0 w 317649"/>
                    <a:gd name="connsiteY5" fmla="*/ 0 h 741879"/>
                    <a:gd name="connsiteX0" fmla="*/ 281146 w 283704"/>
                    <a:gd name="connsiteY0" fmla="*/ 0 h 741879"/>
                    <a:gd name="connsiteX1" fmla="*/ 281145 w 283704"/>
                    <a:gd name="connsiteY1" fmla="*/ 638644 h 741879"/>
                    <a:gd name="connsiteX2" fmla="*/ 283704 w 283704"/>
                    <a:gd name="connsiteY2" fmla="*/ 736501 h 741879"/>
                    <a:gd name="connsiteX3" fmla="*/ 143173 w 283704"/>
                    <a:gd name="connsiteY3" fmla="*/ 741879 h 741879"/>
                    <a:gd name="connsiteX4" fmla="*/ 0 w 283704"/>
                    <a:gd name="connsiteY4" fmla="*/ 638643 h 741879"/>
                    <a:gd name="connsiteX5" fmla="*/ 0 w 283704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91365"/>
                    <a:gd name="connsiteY0" fmla="*/ 0 h 743136"/>
                    <a:gd name="connsiteX1" fmla="*/ 281145 w 291365"/>
                    <a:gd name="connsiteY1" fmla="*/ 638644 h 743136"/>
                    <a:gd name="connsiteX2" fmla="*/ 143173 w 291365"/>
                    <a:gd name="connsiteY2" fmla="*/ 741879 h 743136"/>
                    <a:gd name="connsiteX3" fmla="*/ 0 w 291365"/>
                    <a:gd name="connsiteY3" fmla="*/ 638643 h 743136"/>
                    <a:gd name="connsiteX4" fmla="*/ 0 w 291365"/>
                    <a:gd name="connsiteY4" fmla="*/ 0 h 743136"/>
                    <a:gd name="connsiteX0" fmla="*/ 281146 w 291365"/>
                    <a:gd name="connsiteY0" fmla="*/ 0 h 741879"/>
                    <a:gd name="connsiteX1" fmla="*/ 281145 w 291365"/>
                    <a:gd name="connsiteY1" fmla="*/ 638644 h 741879"/>
                    <a:gd name="connsiteX2" fmla="*/ 143173 w 291365"/>
                    <a:gd name="connsiteY2" fmla="*/ 741879 h 741879"/>
                    <a:gd name="connsiteX3" fmla="*/ 0 w 291365"/>
                    <a:gd name="connsiteY3" fmla="*/ 638643 h 741879"/>
                    <a:gd name="connsiteX4" fmla="*/ 0 w 291365"/>
                    <a:gd name="connsiteY4" fmla="*/ 0 h 741879"/>
                    <a:gd name="connsiteX0" fmla="*/ 281146 w 294793"/>
                    <a:gd name="connsiteY0" fmla="*/ 0 h 741879"/>
                    <a:gd name="connsiteX1" fmla="*/ 285616 w 294793"/>
                    <a:gd name="connsiteY1" fmla="*/ 600951 h 741879"/>
                    <a:gd name="connsiteX2" fmla="*/ 143173 w 294793"/>
                    <a:gd name="connsiteY2" fmla="*/ 741879 h 741879"/>
                    <a:gd name="connsiteX3" fmla="*/ 0 w 294793"/>
                    <a:gd name="connsiteY3" fmla="*/ 638643 h 741879"/>
                    <a:gd name="connsiteX4" fmla="*/ 0 w 294793"/>
                    <a:gd name="connsiteY4" fmla="*/ 0 h 741879"/>
                    <a:gd name="connsiteX0" fmla="*/ 281146 w 289271"/>
                    <a:gd name="connsiteY0" fmla="*/ 0 h 741879"/>
                    <a:gd name="connsiteX1" fmla="*/ 285616 w 289271"/>
                    <a:gd name="connsiteY1" fmla="*/ 600951 h 741879"/>
                    <a:gd name="connsiteX2" fmla="*/ 143173 w 289271"/>
                    <a:gd name="connsiteY2" fmla="*/ 741879 h 741879"/>
                    <a:gd name="connsiteX3" fmla="*/ 0 w 289271"/>
                    <a:gd name="connsiteY3" fmla="*/ 638643 h 741879"/>
                    <a:gd name="connsiteX4" fmla="*/ 0 w 289271"/>
                    <a:gd name="connsiteY4" fmla="*/ 0 h 741879"/>
                    <a:gd name="connsiteX0" fmla="*/ 281146 w 287826"/>
                    <a:gd name="connsiteY0" fmla="*/ 0 h 741879"/>
                    <a:gd name="connsiteX1" fmla="*/ 283854 w 287826"/>
                    <a:gd name="connsiteY1" fmla="*/ 550869 h 741879"/>
                    <a:gd name="connsiteX2" fmla="*/ 143173 w 287826"/>
                    <a:gd name="connsiteY2" fmla="*/ 741879 h 741879"/>
                    <a:gd name="connsiteX3" fmla="*/ 0 w 287826"/>
                    <a:gd name="connsiteY3" fmla="*/ 638643 h 741879"/>
                    <a:gd name="connsiteX4" fmla="*/ 0 w 287826"/>
                    <a:gd name="connsiteY4" fmla="*/ 0 h 741879"/>
                    <a:gd name="connsiteX0" fmla="*/ 284072 w 294347"/>
                    <a:gd name="connsiteY0" fmla="*/ 118449 h 741879"/>
                    <a:gd name="connsiteX1" fmla="*/ 283854 w 294347"/>
                    <a:gd name="connsiteY1" fmla="*/ 550869 h 741879"/>
                    <a:gd name="connsiteX2" fmla="*/ 143173 w 294347"/>
                    <a:gd name="connsiteY2" fmla="*/ 741879 h 741879"/>
                    <a:gd name="connsiteX3" fmla="*/ 0 w 294347"/>
                    <a:gd name="connsiteY3" fmla="*/ 638643 h 741879"/>
                    <a:gd name="connsiteX4" fmla="*/ 0 w 294347"/>
                    <a:gd name="connsiteY4" fmla="*/ 0 h 741879"/>
                    <a:gd name="connsiteX0" fmla="*/ 284072 w 284072"/>
                    <a:gd name="connsiteY0" fmla="*/ 118449 h 741879"/>
                    <a:gd name="connsiteX1" fmla="*/ 283854 w 284072"/>
                    <a:gd name="connsiteY1" fmla="*/ 550869 h 741879"/>
                    <a:gd name="connsiteX2" fmla="*/ 143173 w 284072"/>
                    <a:gd name="connsiteY2" fmla="*/ 741879 h 741879"/>
                    <a:gd name="connsiteX3" fmla="*/ 0 w 284072"/>
                    <a:gd name="connsiteY3" fmla="*/ 638643 h 741879"/>
                    <a:gd name="connsiteX4" fmla="*/ 0 w 284072"/>
                    <a:gd name="connsiteY4" fmla="*/ 0 h 741879"/>
                    <a:gd name="connsiteX0" fmla="*/ 292815 w 292815"/>
                    <a:gd name="connsiteY0" fmla="*/ 118449 h 741879"/>
                    <a:gd name="connsiteX1" fmla="*/ 292597 w 292815"/>
                    <a:gd name="connsiteY1" fmla="*/ 550869 h 741879"/>
                    <a:gd name="connsiteX2" fmla="*/ 151916 w 292815"/>
                    <a:gd name="connsiteY2" fmla="*/ 741879 h 741879"/>
                    <a:gd name="connsiteX3" fmla="*/ 0 w 292815"/>
                    <a:gd name="connsiteY3" fmla="*/ 572026 h 741879"/>
                    <a:gd name="connsiteX4" fmla="*/ 8743 w 292815"/>
                    <a:gd name="connsiteY4" fmla="*/ 0 h 741879"/>
                    <a:gd name="connsiteX0" fmla="*/ 294388 w 294388"/>
                    <a:gd name="connsiteY0" fmla="*/ 85769 h 709199"/>
                    <a:gd name="connsiteX1" fmla="*/ 294170 w 294388"/>
                    <a:gd name="connsiteY1" fmla="*/ 518189 h 709199"/>
                    <a:gd name="connsiteX2" fmla="*/ 153489 w 294388"/>
                    <a:gd name="connsiteY2" fmla="*/ 709199 h 709199"/>
                    <a:gd name="connsiteX3" fmla="*/ 1573 w 294388"/>
                    <a:gd name="connsiteY3" fmla="*/ 539346 h 709199"/>
                    <a:gd name="connsiteX4" fmla="*/ 0 w 294388"/>
                    <a:gd name="connsiteY4" fmla="*/ 1 h 709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4388" h="709199">
                      <a:moveTo>
                        <a:pt x="294388" y="85769"/>
                      </a:moveTo>
                      <a:cubicBezTo>
                        <a:pt x="294315" y="229909"/>
                        <a:pt x="294243" y="374049"/>
                        <a:pt x="294170" y="518189"/>
                      </a:cubicBezTo>
                      <a:cubicBezTo>
                        <a:pt x="270687" y="622094"/>
                        <a:pt x="263529" y="704947"/>
                        <a:pt x="153489" y="709199"/>
                      </a:cubicBezTo>
                      <a:cubicBezTo>
                        <a:pt x="75853" y="709199"/>
                        <a:pt x="1573" y="616982"/>
                        <a:pt x="1573" y="539346"/>
                      </a:cubicBezTo>
                      <a:cubicBezTo>
                        <a:pt x="1049" y="359564"/>
                        <a:pt x="524" y="179783"/>
                        <a:pt x="0" y="1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10" name="片側の 2 つの角を丸めた四角形 272"/>
                <p:cNvSpPr/>
                <p:nvPr/>
              </p:nvSpPr>
              <p:spPr>
                <a:xfrm rot="16200000">
                  <a:off x="9126139" y="5960798"/>
                  <a:ext cx="115324" cy="296049"/>
                </a:xfrm>
                <a:custGeom>
                  <a:avLst/>
                  <a:gdLst>
                    <a:gd name="connsiteX0" fmla="*/ 97543 w 334962"/>
                    <a:gd name="connsiteY0" fmla="*/ 0 h 195085"/>
                    <a:gd name="connsiteX1" fmla="*/ 237420 w 334962"/>
                    <a:gd name="connsiteY1" fmla="*/ 0 h 195085"/>
                    <a:gd name="connsiteX2" fmla="*/ 334963 w 334962"/>
                    <a:gd name="connsiteY2" fmla="*/ 97543 h 195085"/>
                    <a:gd name="connsiteX3" fmla="*/ 334962 w 334962"/>
                    <a:gd name="connsiteY3" fmla="*/ 195085 h 195085"/>
                    <a:gd name="connsiteX4" fmla="*/ 334962 w 334962"/>
                    <a:gd name="connsiteY4" fmla="*/ 195085 h 195085"/>
                    <a:gd name="connsiteX5" fmla="*/ 0 w 334962"/>
                    <a:gd name="connsiteY5" fmla="*/ 195085 h 195085"/>
                    <a:gd name="connsiteX6" fmla="*/ 0 w 334962"/>
                    <a:gd name="connsiteY6" fmla="*/ 195085 h 195085"/>
                    <a:gd name="connsiteX7" fmla="*/ 0 w 334962"/>
                    <a:gd name="connsiteY7" fmla="*/ 97543 h 195085"/>
                    <a:gd name="connsiteX8" fmla="*/ 97543 w 334962"/>
                    <a:gd name="connsiteY8" fmla="*/ 0 h 195085"/>
                    <a:gd name="connsiteX0" fmla="*/ 334963 w 426403"/>
                    <a:gd name="connsiteY0" fmla="*/ 97543 h 195085"/>
                    <a:gd name="connsiteX1" fmla="*/ 334962 w 426403"/>
                    <a:gd name="connsiteY1" fmla="*/ 195085 h 195085"/>
                    <a:gd name="connsiteX2" fmla="*/ 334962 w 426403"/>
                    <a:gd name="connsiteY2" fmla="*/ 195085 h 195085"/>
                    <a:gd name="connsiteX3" fmla="*/ 0 w 426403"/>
                    <a:gd name="connsiteY3" fmla="*/ 195085 h 195085"/>
                    <a:gd name="connsiteX4" fmla="*/ 0 w 426403"/>
                    <a:gd name="connsiteY4" fmla="*/ 195085 h 195085"/>
                    <a:gd name="connsiteX5" fmla="*/ 0 w 426403"/>
                    <a:gd name="connsiteY5" fmla="*/ 97543 h 195085"/>
                    <a:gd name="connsiteX6" fmla="*/ 97543 w 426403"/>
                    <a:gd name="connsiteY6" fmla="*/ 0 h 195085"/>
                    <a:gd name="connsiteX7" fmla="*/ 237420 w 426403"/>
                    <a:gd name="connsiteY7" fmla="*/ 0 h 195085"/>
                    <a:gd name="connsiteX8" fmla="*/ 426403 w 426403"/>
                    <a:gd name="connsiteY8" fmla="*/ 188983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7" fmla="*/ 237420 w 334963"/>
                    <a:gd name="connsiteY7" fmla="*/ 0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0" fmla="*/ 334962 w 334962"/>
                    <a:gd name="connsiteY0" fmla="*/ 195085 h 195085"/>
                    <a:gd name="connsiteX1" fmla="*/ 334962 w 334962"/>
                    <a:gd name="connsiteY1" fmla="*/ 195085 h 195085"/>
                    <a:gd name="connsiteX2" fmla="*/ 0 w 334962"/>
                    <a:gd name="connsiteY2" fmla="*/ 195085 h 195085"/>
                    <a:gd name="connsiteX3" fmla="*/ 0 w 334962"/>
                    <a:gd name="connsiteY3" fmla="*/ 195085 h 195085"/>
                    <a:gd name="connsiteX4" fmla="*/ 0 w 334962"/>
                    <a:gd name="connsiteY4" fmla="*/ 97543 h 195085"/>
                    <a:gd name="connsiteX5" fmla="*/ 97543 w 334962"/>
                    <a:gd name="connsiteY5" fmla="*/ 0 h 195085"/>
                    <a:gd name="connsiteX0" fmla="*/ 334962 w 334962"/>
                    <a:gd name="connsiteY0" fmla="*/ 290333 h 290333"/>
                    <a:gd name="connsiteX1" fmla="*/ 334962 w 334962"/>
                    <a:gd name="connsiteY1" fmla="*/ 290333 h 290333"/>
                    <a:gd name="connsiteX2" fmla="*/ 0 w 334962"/>
                    <a:gd name="connsiteY2" fmla="*/ 290333 h 290333"/>
                    <a:gd name="connsiteX3" fmla="*/ 0 w 334962"/>
                    <a:gd name="connsiteY3" fmla="*/ 290333 h 290333"/>
                    <a:gd name="connsiteX4" fmla="*/ 0 w 334962"/>
                    <a:gd name="connsiteY4" fmla="*/ 192791 h 290333"/>
                    <a:gd name="connsiteX5" fmla="*/ 107068 w 334962"/>
                    <a:gd name="connsiteY5" fmla="*/ 0 h 290333"/>
                    <a:gd name="connsiteX0" fmla="*/ 334962 w 334962"/>
                    <a:gd name="connsiteY0" fmla="*/ 292236 h 292236"/>
                    <a:gd name="connsiteX1" fmla="*/ 334962 w 334962"/>
                    <a:gd name="connsiteY1" fmla="*/ 292236 h 292236"/>
                    <a:gd name="connsiteX2" fmla="*/ 0 w 334962"/>
                    <a:gd name="connsiteY2" fmla="*/ 292236 h 292236"/>
                    <a:gd name="connsiteX3" fmla="*/ 0 w 334962"/>
                    <a:gd name="connsiteY3" fmla="*/ 292236 h 292236"/>
                    <a:gd name="connsiteX4" fmla="*/ 0 w 334962"/>
                    <a:gd name="connsiteY4" fmla="*/ 194694 h 292236"/>
                    <a:gd name="connsiteX5" fmla="*/ 107068 w 334962"/>
                    <a:gd name="connsiteY5" fmla="*/ 0 h 292236"/>
                    <a:gd name="connsiteX0" fmla="*/ 334962 w 334962"/>
                    <a:gd name="connsiteY0" fmla="*/ 294141 h 294141"/>
                    <a:gd name="connsiteX1" fmla="*/ 334962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294141 h 294141"/>
                    <a:gd name="connsiteX4" fmla="*/ 0 w 334962"/>
                    <a:gd name="connsiteY4" fmla="*/ 196599 h 294141"/>
                    <a:gd name="connsiteX5" fmla="*/ 107068 w 334962"/>
                    <a:gd name="connsiteY5" fmla="*/ 0 h 294141"/>
                    <a:gd name="connsiteX0" fmla="*/ 334962 w 334962"/>
                    <a:gd name="connsiteY0" fmla="*/ 294141 h 366534"/>
                    <a:gd name="connsiteX1" fmla="*/ 233997 w 334962"/>
                    <a:gd name="connsiteY1" fmla="*/ 366534 h 366534"/>
                    <a:gd name="connsiteX2" fmla="*/ 0 w 334962"/>
                    <a:gd name="connsiteY2" fmla="*/ 294141 h 366534"/>
                    <a:gd name="connsiteX3" fmla="*/ 0 w 334962"/>
                    <a:gd name="connsiteY3" fmla="*/ 294141 h 366534"/>
                    <a:gd name="connsiteX4" fmla="*/ 0 w 334962"/>
                    <a:gd name="connsiteY4" fmla="*/ 196599 h 366534"/>
                    <a:gd name="connsiteX5" fmla="*/ 107068 w 334962"/>
                    <a:gd name="connsiteY5" fmla="*/ 0 h 366534"/>
                    <a:gd name="connsiteX0" fmla="*/ 334962 w 334962"/>
                    <a:gd name="connsiteY0" fmla="*/ 294141 h 294141"/>
                    <a:gd name="connsiteX1" fmla="*/ 0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196599 h 294141"/>
                    <a:gd name="connsiteX4" fmla="*/ 107068 w 334962"/>
                    <a:gd name="connsiteY4" fmla="*/ 0 h 294141"/>
                    <a:gd name="connsiteX0" fmla="*/ 98742 w 107068"/>
                    <a:gd name="connsiteY0" fmla="*/ 294144 h 294144"/>
                    <a:gd name="connsiteX1" fmla="*/ 0 w 107068"/>
                    <a:gd name="connsiteY1" fmla="*/ 294141 h 294144"/>
                    <a:gd name="connsiteX2" fmla="*/ 0 w 107068"/>
                    <a:gd name="connsiteY2" fmla="*/ 294141 h 294144"/>
                    <a:gd name="connsiteX3" fmla="*/ 0 w 107068"/>
                    <a:gd name="connsiteY3" fmla="*/ 196599 h 294144"/>
                    <a:gd name="connsiteX4" fmla="*/ 107068 w 107068"/>
                    <a:gd name="connsiteY4" fmla="*/ 0 h 294144"/>
                    <a:gd name="connsiteX0" fmla="*/ 106362 w 114688"/>
                    <a:gd name="connsiteY0" fmla="*/ 294144 h 294144"/>
                    <a:gd name="connsiteX1" fmla="*/ 7620 w 114688"/>
                    <a:gd name="connsiteY1" fmla="*/ 294141 h 294144"/>
                    <a:gd name="connsiteX2" fmla="*/ 7620 w 114688"/>
                    <a:gd name="connsiteY2" fmla="*/ 294141 h 294144"/>
                    <a:gd name="connsiteX3" fmla="*/ 0 w 114688"/>
                    <a:gd name="connsiteY3" fmla="*/ 145164 h 294144"/>
                    <a:gd name="connsiteX4" fmla="*/ 114688 w 114688"/>
                    <a:gd name="connsiteY4" fmla="*/ 0 h 294144"/>
                    <a:gd name="connsiteX0" fmla="*/ 106362 w 122308"/>
                    <a:gd name="connsiteY0" fmla="*/ 296049 h 296049"/>
                    <a:gd name="connsiteX1" fmla="*/ 7620 w 122308"/>
                    <a:gd name="connsiteY1" fmla="*/ 296046 h 296049"/>
                    <a:gd name="connsiteX2" fmla="*/ 7620 w 122308"/>
                    <a:gd name="connsiteY2" fmla="*/ 296046 h 296049"/>
                    <a:gd name="connsiteX3" fmla="*/ 0 w 122308"/>
                    <a:gd name="connsiteY3" fmla="*/ 147069 h 296049"/>
                    <a:gd name="connsiteX4" fmla="*/ 122308 w 122308"/>
                    <a:gd name="connsiteY4" fmla="*/ 0 h 296049"/>
                    <a:gd name="connsiteX0" fmla="*/ 106362 w 122308"/>
                    <a:gd name="connsiteY0" fmla="*/ 296049 h 296049"/>
                    <a:gd name="connsiteX1" fmla="*/ 7620 w 122308"/>
                    <a:gd name="connsiteY1" fmla="*/ 296046 h 296049"/>
                    <a:gd name="connsiteX2" fmla="*/ 7620 w 122308"/>
                    <a:gd name="connsiteY2" fmla="*/ 296046 h 296049"/>
                    <a:gd name="connsiteX3" fmla="*/ 0 w 122308"/>
                    <a:gd name="connsiteY3" fmla="*/ 147069 h 296049"/>
                    <a:gd name="connsiteX4" fmla="*/ 122308 w 122308"/>
                    <a:gd name="connsiteY4" fmla="*/ 0 h 296049"/>
                    <a:gd name="connsiteX0" fmla="*/ 123508 w 139454"/>
                    <a:gd name="connsiteY0" fmla="*/ 296049 h 296049"/>
                    <a:gd name="connsiteX1" fmla="*/ 24766 w 139454"/>
                    <a:gd name="connsiteY1" fmla="*/ 296046 h 296049"/>
                    <a:gd name="connsiteX2" fmla="*/ 0 w 139454"/>
                    <a:gd name="connsiteY2" fmla="*/ 294141 h 296049"/>
                    <a:gd name="connsiteX3" fmla="*/ 17146 w 139454"/>
                    <a:gd name="connsiteY3" fmla="*/ 147069 h 296049"/>
                    <a:gd name="connsiteX4" fmla="*/ 139454 w 139454"/>
                    <a:gd name="connsiteY4" fmla="*/ 0 h 296049"/>
                    <a:gd name="connsiteX0" fmla="*/ 123508 w 139454"/>
                    <a:gd name="connsiteY0" fmla="*/ 296049 h 296049"/>
                    <a:gd name="connsiteX1" fmla="*/ 24766 w 139454"/>
                    <a:gd name="connsiteY1" fmla="*/ 296046 h 296049"/>
                    <a:gd name="connsiteX2" fmla="*/ 0 w 139454"/>
                    <a:gd name="connsiteY2" fmla="*/ 294141 h 296049"/>
                    <a:gd name="connsiteX3" fmla="*/ 9526 w 139454"/>
                    <a:gd name="connsiteY3" fmla="*/ 150882 h 296049"/>
                    <a:gd name="connsiteX4" fmla="*/ 139454 w 139454"/>
                    <a:gd name="connsiteY4" fmla="*/ 0 h 296049"/>
                    <a:gd name="connsiteX0" fmla="*/ 123508 w 139454"/>
                    <a:gd name="connsiteY0" fmla="*/ 296049 h 296049"/>
                    <a:gd name="connsiteX1" fmla="*/ 24766 w 139454"/>
                    <a:gd name="connsiteY1" fmla="*/ 296046 h 296049"/>
                    <a:gd name="connsiteX2" fmla="*/ 0 w 139454"/>
                    <a:gd name="connsiteY2" fmla="*/ 294141 h 296049"/>
                    <a:gd name="connsiteX3" fmla="*/ 9526 w 139454"/>
                    <a:gd name="connsiteY3" fmla="*/ 150882 h 296049"/>
                    <a:gd name="connsiteX4" fmla="*/ 139454 w 139454"/>
                    <a:gd name="connsiteY4" fmla="*/ 0 h 296049"/>
                    <a:gd name="connsiteX0" fmla="*/ 123508 w 139454"/>
                    <a:gd name="connsiteY0" fmla="*/ 296049 h 296049"/>
                    <a:gd name="connsiteX1" fmla="*/ 24766 w 139454"/>
                    <a:gd name="connsiteY1" fmla="*/ 296046 h 296049"/>
                    <a:gd name="connsiteX2" fmla="*/ 0 w 139454"/>
                    <a:gd name="connsiteY2" fmla="*/ 294141 h 296049"/>
                    <a:gd name="connsiteX3" fmla="*/ 9526 w 139454"/>
                    <a:gd name="connsiteY3" fmla="*/ 150882 h 296049"/>
                    <a:gd name="connsiteX4" fmla="*/ 139454 w 139454"/>
                    <a:gd name="connsiteY4" fmla="*/ 0 h 296049"/>
                    <a:gd name="connsiteX0" fmla="*/ 123521 w 139467"/>
                    <a:gd name="connsiteY0" fmla="*/ 296049 h 296049"/>
                    <a:gd name="connsiteX1" fmla="*/ 24779 w 139467"/>
                    <a:gd name="connsiteY1" fmla="*/ 296046 h 296049"/>
                    <a:gd name="connsiteX2" fmla="*/ 13 w 139467"/>
                    <a:gd name="connsiteY2" fmla="*/ 294141 h 296049"/>
                    <a:gd name="connsiteX3" fmla="*/ 7634 w 139467"/>
                    <a:gd name="connsiteY3" fmla="*/ 131835 h 296049"/>
                    <a:gd name="connsiteX4" fmla="*/ 139467 w 139467"/>
                    <a:gd name="connsiteY4" fmla="*/ 0 h 296049"/>
                    <a:gd name="connsiteX0" fmla="*/ 123521 w 139467"/>
                    <a:gd name="connsiteY0" fmla="*/ 296049 h 296049"/>
                    <a:gd name="connsiteX1" fmla="*/ 13 w 139467"/>
                    <a:gd name="connsiteY1" fmla="*/ 294141 h 296049"/>
                    <a:gd name="connsiteX2" fmla="*/ 7634 w 139467"/>
                    <a:gd name="connsiteY2" fmla="*/ 131835 h 296049"/>
                    <a:gd name="connsiteX3" fmla="*/ 139467 w 139467"/>
                    <a:gd name="connsiteY3" fmla="*/ 0 h 296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9467" h="296049">
                      <a:moveTo>
                        <a:pt x="123521" y="296049"/>
                      </a:moveTo>
                      <a:lnTo>
                        <a:pt x="13" y="294141"/>
                      </a:lnTo>
                      <a:cubicBezTo>
                        <a:pt x="3188" y="246388"/>
                        <a:pt x="-5701" y="185704"/>
                        <a:pt x="7634" y="131835"/>
                      </a:cubicBezTo>
                      <a:cubicBezTo>
                        <a:pt x="20969" y="77966"/>
                        <a:pt x="74165" y="9528"/>
                        <a:pt x="139467" y="0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11" name="片側の 2 つの角を丸めた四角形 1510"/>
                <p:cNvSpPr/>
                <p:nvPr/>
              </p:nvSpPr>
              <p:spPr>
                <a:xfrm rot="16200000">
                  <a:off x="9121104" y="5910404"/>
                  <a:ext cx="334962" cy="17719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12" name="片側の 2 つの角を丸めた四角形 1511"/>
                <p:cNvSpPr/>
                <p:nvPr/>
              </p:nvSpPr>
              <p:spPr>
                <a:xfrm rot="16200000">
                  <a:off x="9167171" y="5930227"/>
                  <a:ext cx="284736" cy="13529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13" name="角丸四角形 1512"/>
                <p:cNvSpPr/>
                <p:nvPr/>
              </p:nvSpPr>
              <p:spPr>
                <a:xfrm rot="484950">
                  <a:off x="9322317" y="5748447"/>
                  <a:ext cx="67647" cy="1710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87" name="グループ化 1486"/>
              <p:cNvGrpSpPr/>
              <p:nvPr/>
            </p:nvGrpSpPr>
            <p:grpSpPr>
              <a:xfrm>
                <a:off x="8457338" y="5527143"/>
                <a:ext cx="725348" cy="806290"/>
                <a:chOff x="6347534" y="1226511"/>
                <a:chExt cx="1722268" cy="1914457"/>
              </a:xfrm>
            </p:grpSpPr>
            <p:sp>
              <p:nvSpPr>
                <p:cNvPr id="1498" name="正方形/長方形 1497"/>
                <p:cNvSpPr/>
                <p:nvPr/>
              </p:nvSpPr>
              <p:spPr>
                <a:xfrm>
                  <a:off x="6347534" y="1592016"/>
                  <a:ext cx="1722268" cy="1488279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9" name="正方形/長方形 1498"/>
                <p:cNvSpPr/>
                <p:nvPr/>
              </p:nvSpPr>
              <p:spPr>
                <a:xfrm>
                  <a:off x="6347534" y="1699116"/>
                  <a:ext cx="1722268" cy="1417963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6600"/>
                    </a:gs>
                    <a:gs pos="100000">
                      <a:srgbClr val="70AD47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00" name="下カーブ矢印 1499"/>
                <p:cNvSpPr/>
                <p:nvPr/>
              </p:nvSpPr>
              <p:spPr>
                <a:xfrm rot="18900000">
                  <a:off x="6892100" y="1226511"/>
                  <a:ext cx="319378" cy="546878"/>
                </a:xfrm>
                <a:prstGeom prst="curvedDownArrow">
                  <a:avLst>
                    <a:gd name="adj1" fmla="val 50000"/>
                    <a:gd name="adj2" fmla="val 50000"/>
                    <a:gd name="adj3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01" name="下カーブ矢印 1500"/>
                <p:cNvSpPr/>
                <p:nvPr/>
              </p:nvSpPr>
              <p:spPr>
                <a:xfrm rot="2700000" flipH="1">
                  <a:off x="7198368" y="1226513"/>
                  <a:ext cx="319378" cy="546878"/>
                </a:xfrm>
                <a:prstGeom prst="curvedDownArrow">
                  <a:avLst>
                    <a:gd name="adj1" fmla="val 50000"/>
                    <a:gd name="adj2" fmla="val 50000"/>
                    <a:gd name="adj3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02" name="下カーブ矢印 1501"/>
                <p:cNvSpPr/>
                <p:nvPr/>
              </p:nvSpPr>
              <p:spPr>
                <a:xfrm rot="2700000" flipH="1">
                  <a:off x="7218371" y="1337446"/>
                  <a:ext cx="258260" cy="442224"/>
                </a:xfrm>
                <a:prstGeom prst="curvedDownArrow">
                  <a:avLst>
                    <a:gd name="adj1" fmla="val 50000"/>
                    <a:gd name="adj2" fmla="val 50000"/>
                    <a:gd name="adj3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03" name="下カーブ矢印 1502"/>
                <p:cNvSpPr/>
                <p:nvPr/>
              </p:nvSpPr>
              <p:spPr>
                <a:xfrm rot="18900000">
                  <a:off x="6912103" y="1337444"/>
                  <a:ext cx="258260" cy="442224"/>
                </a:xfrm>
                <a:prstGeom prst="curvedDownArrow">
                  <a:avLst>
                    <a:gd name="adj1" fmla="val 50000"/>
                    <a:gd name="adj2" fmla="val 50000"/>
                    <a:gd name="adj3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04" name="正方形/長方形 1503"/>
                <p:cNvSpPr/>
                <p:nvPr/>
              </p:nvSpPr>
              <p:spPr>
                <a:xfrm rot="5400000">
                  <a:off x="6426880" y="2199888"/>
                  <a:ext cx="1563569" cy="31859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05" name="星 10 1504"/>
                <p:cNvSpPr/>
                <p:nvPr/>
              </p:nvSpPr>
              <p:spPr>
                <a:xfrm>
                  <a:off x="7388118" y="2048469"/>
                  <a:ext cx="633788" cy="633786"/>
                </a:xfrm>
                <a:prstGeom prst="star10">
                  <a:avLst>
                    <a:gd name="adj" fmla="val 39445"/>
                    <a:gd name="hf" fmla="val 105146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06" name="星 10 1505"/>
                <p:cNvSpPr/>
                <p:nvPr/>
              </p:nvSpPr>
              <p:spPr>
                <a:xfrm>
                  <a:off x="7460124" y="2120476"/>
                  <a:ext cx="489774" cy="489772"/>
                </a:xfrm>
                <a:prstGeom prst="star10">
                  <a:avLst>
                    <a:gd name="adj" fmla="val 39445"/>
                    <a:gd name="hf" fmla="val 105146"/>
                  </a:avLst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07" name="山形 1506"/>
                <p:cNvSpPr/>
                <p:nvPr/>
              </p:nvSpPr>
              <p:spPr>
                <a:xfrm rot="18900000">
                  <a:off x="6805530" y="1588197"/>
                  <a:ext cx="487680" cy="329039"/>
                </a:xfrm>
                <a:prstGeom prst="chevr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08" name="山形 1507"/>
                <p:cNvSpPr/>
                <p:nvPr/>
              </p:nvSpPr>
              <p:spPr>
                <a:xfrm rot="2700000" flipH="1">
                  <a:off x="7152010" y="1587456"/>
                  <a:ext cx="487680" cy="329039"/>
                </a:xfrm>
                <a:prstGeom prst="chevr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88" name="グループ化 1487"/>
              <p:cNvGrpSpPr/>
              <p:nvPr/>
            </p:nvGrpSpPr>
            <p:grpSpPr>
              <a:xfrm>
                <a:off x="8370475" y="5831523"/>
                <a:ext cx="156686" cy="237808"/>
                <a:chOff x="6810979" y="5831522"/>
                <a:chExt cx="185555" cy="295625"/>
              </a:xfrm>
            </p:grpSpPr>
            <p:sp>
              <p:nvSpPr>
                <p:cNvPr id="1494" name="角丸四角形 1493"/>
                <p:cNvSpPr/>
                <p:nvPr/>
              </p:nvSpPr>
              <p:spPr>
                <a:xfrm rot="5400000">
                  <a:off x="6866506" y="5775995"/>
                  <a:ext cx="74501" cy="1855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5" name="角丸四角形 1494"/>
                <p:cNvSpPr/>
                <p:nvPr/>
              </p:nvSpPr>
              <p:spPr>
                <a:xfrm rot="5400000">
                  <a:off x="6866506" y="5848117"/>
                  <a:ext cx="74501" cy="1855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6" name="角丸四角形 1495"/>
                <p:cNvSpPr/>
                <p:nvPr/>
              </p:nvSpPr>
              <p:spPr>
                <a:xfrm rot="5400000">
                  <a:off x="6866506" y="5922618"/>
                  <a:ext cx="74501" cy="1855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7" name="角丸四角形 1496"/>
                <p:cNvSpPr/>
                <p:nvPr/>
              </p:nvSpPr>
              <p:spPr>
                <a:xfrm rot="5400000">
                  <a:off x="6866506" y="5997119"/>
                  <a:ext cx="74501" cy="1855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89" name="グループ化 1488"/>
              <p:cNvGrpSpPr/>
              <p:nvPr/>
            </p:nvGrpSpPr>
            <p:grpSpPr>
              <a:xfrm>
                <a:off x="9112383" y="5831523"/>
                <a:ext cx="156686" cy="237808"/>
                <a:chOff x="9112383" y="5831523"/>
                <a:chExt cx="156686" cy="237808"/>
              </a:xfrm>
            </p:grpSpPr>
            <p:sp>
              <p:nvSpPr>
                <p:cNvPr id="1490" name="角丸四角形 1489"/>
                <p:cNvSpPr/>
                <p:nvPr/>
              </p:nvSpPr>
              <p:spPr>
                <a:xfrm rot="16200000" flipH="1">
                  <a:off x="9160761" y="5783145"/>
                  <a:ext cx="59930" cy="1566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1" name="角丸四角形 1490"/>
                <p:cNvSpPr/>
                <p:nvPr/>
              </p:nvSpPr>
              <p:spPr>
                <a:xfrm rot="16200000" flipH="1">
                  <a:off x="9160761" y="5841162"/>
                  <a:ext cx="59930" cy="1566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2" name="角丸四角形 1491"/>
                <p:cNvSpPr/>
                <p:nvPr/>
              </p:nvSpPr>
              <p:spPr>
                <a:xfrm rot="16200000" flipH="1">
                  <a:off x="9160761" y="5901092"/>
                  <a:ext cx="59930" cy="1566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3" name="角丸四角形 1492"/>
                <p:cNvSpPr/>
                <p:nvPr/>
              </p:nvSpPr>
              <p:spPr>
                <a:xfrm rot="16200000" flipH="1">
                  <a:off x="9160761" y="5961023"/>
                  <a:ext cx="59930" cy="1566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857545" y="586881"/>
            <a:ext cx="719603" cy="1828959"/>
            <a:chOff x="6150075" y="148199"/>
            <a:chExt cx="719603" cy="1828959"/>
          </a:xfrm>
        </p:grpSpPr>
        <p:sp>
          <p:nvSpPr>
            <p:cNvPr id="3" name="円/楕円 539"/>
            <p:cNvSpPr/>
            <p:nvPr/>
          </p:nvSpPr>
          <p:spPr>
            <a:xfrm>
              <a:off x="6202834" y="851194"/>
              <a:ext cx="614082" cy="777653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" name="円/楕円 540"/>
            <p:cNvSpPr/>
            <p:nvPr/>
          </p:nvSpPr>
          <p:spPr>
            <a:xfrm>
              <a:off x="6336754" y="838435"/>
              <a:ext cx="346242" cy="745902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" name="フリーフォーム 4"/>
            <p:cNvSpPr/>
            <p:nvPr/>
          </p:nvSpPr>
          <p:spPr>
            <a:xfrm>
              <a:off x="6179548" y="670234"/>
              <a:ext cx="656620" cy="546108"/>
            </a:xfrm>
            <a:custGeom>
              <a:avLst/>
              <a:gdLst>
                <a:gd name="connsiteX0" fmla="*/ 261635 w 656620"/>
                <a:gd name="connsiteY0" fmla="*/ 0 h 546108"/>
                <a:gd name="connsiteX1" fmla="*/ 314364 w 656620"/>
                <a:gd name="connsiteY1" fmla="*/ 5548 h 546108"/>
                <a:gd name="connsiteX2" fmla="*/ 328310 w 656620"/>
                <a:gd name="connsiteY2" fmla="*/ 10066 h 546108"/>
                <a:gd name="connsiteX3" fmla="*/ 342257 w 656620"/>
                <a:gd name="connsiteY3" fmla="*/ 5548 h 546108"/>
                <a:gd name="connsiteX4" fmla="*/ 394985 w 656620"/>
                <a:gd name="connsiteY4" fmla="*/ 0 h 546108"/>
                <a:gd name="connsiteX5" fmla="*/ 656620 w 656620"/>
                <a:gd name="connsiteY5" fmla="*/ 273054 h 546108"/>
                <a:gd name="connsiteX6" fmla="*/ 394985 w 656620"/>
                <a:gd name="connsiteY6" fmla="*/ 546108 h 546108"/>
                <a:gd name="connsiteX7" fmla="*/ 342257 w 656620"/>
                <a:gd name="connsiteY7" fmla="*/ 540561 h 546108"/>
                <a:gd name="connsiteX8" fmla="*/ 328310 w 656620"/>
                <a:gd name="connsiteY8" fmla="*/ 536043 h 546108"/>
                <a:gd name="connsiteX9" fmla="*/ 314364 w 656620"/>
                <a:gd name="connsiteY9" fmla="*/ 540561 h 546108"/>
                <a:gd name="connsiteX10" fmla="*/ 261635 w 656620"/>
                <a:gd name="connsiteY10" fmla="*/ 546108 h 546108"/>
                <a:gd name="connsiteX11" fmla="*/ 0 w 656620"/>
                <a:gd name="connsiteY11" fmla="*/ 273054 h 546108"/>
                <a:gd name="connsiteX12" fmla="*/ 261635 w 656620"/>
                <a:gd name="connsiteY12" fmla="*/ 0 h 546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6620" h="546108">
                  <a:moveTo>
                    <a:pt x="261635" y="0"/>
                  </a:moveTo>
                  <a:cubicBezTo>
                    <a:pt x="279697" y="0"/>
                    <a:pt x="297332" y="1910"/>
                    <a:pt x="314364" y="5548"/>
                  </a:cubicBezTo>
                  <a:lnTo>
                    <a:pt x="328310" y="10066"/>
                  </a:lnTo>
                  <a:lnTo>
                    <a:pt x="342257" y="5548"/>
                  </a:lnTo>
                  <a:cubicBezTo>
                    <a:pt x="359288" y="1910"/>
                    <a:pt x="376923" y="0"/>
                    <a:pt x="394985" y="0"/>
                  </a:cubicBezTo>
                  <a:cubicBezTo>
                    <a:pt x="539482" y="0"/>
                    <a:pt x="656620" y="122250"/>
                    <a:pt x="656620" y="273054"/>
                  </a:cubicBezTo>
                  <a:cubicBezTo>
                    <a:pt x="656620" y="423858"/>
                    <a:pt x="539482" y="546108"/>
                    <a:pt x="394985" y="546108"/>
                  </a:cubicBezTo>
                  <a:cubicBezTo>
                    <a:pt x="376923" y="546108"/>
                    <a:pt x="359288" y="544198"/>
                    <a:pt x="342257" y="540561"/>
                  </a:cubicBezTo>
                  <a:lnTo>
                    <a:pt x="328310" y="536043"/>
                  </a:lnTo>
                  <a:lnTo>
                    <a:pt x="314364" y="540561"/>
                  </a:lnTo>
                  <a:cubicBezTo>
                    <a:pt x="297332" y="544198"/>
                    <a:pt x="279697" y="546108"/>
                    <a:pt x="261635" y="546108"/>
                  </a:cubicBezTo>
                  <a:cubicBezTo>
                    <a:pt x="117138" y="546108"/>
                    <a:pt x="0" y="423858"/>
                    <a:pt x="0" y="273054"/>
                  </a:cubicBezTo>
                  <a:cubicBezTo>
                    <a:pt x="0" y="122250"/>
                    <a:pt x="117138" y="0"/>
                    <a:pt x="261635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片側の 2 つの角を丸めた四角形 5"/>
            <p:cNvSpPr/>
            <p:nvPr/>
          </p:nvSpPr>
          <p:spPr>
            <a:xfrm rot="10800000">
              <a:off x="6439886" y="1271554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" name="円/楕円 544"/>
            <p:cNvSpPr/>
            <p:nvPr/>
          </p:nvSpPr>
          <p:spPr>
            <a:xfrm rot="20700000">
              <a:off x="6150075" y="987881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" name="円/楕円 545"/>
            <p:cNvSpPr/>
            <p:nvPr/>
          </p:nvSpPr>
          <p:spPr>
            <a:xfrm rot="900000" flipH="1">
              <a:off x="6694743" y="987882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円/楕円 546"/>
            <p:cNvSpPr/>
            <p:nvPr/>
          </p:nvSpPr>
          <p:spPr>
            <a:xfrm>
              <a:off x="6233569" y="747195"/>
              <a:ext cx="552614" cy="63323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" name="月 9"/>
            <p:cNvSpPr/>
            <p:nvPr/>
          </p:nvSpPr>
          <p:spPr>
            <a:xfrm>
              <a:off x="6215740" y="816269"/>
              <a:ext cx="80658" cy="572828"/>
            </a:xfrm>
            <a:prstGeom prst="moon">
              <a:avLst>
                <a:gd name="adj" fmla="val 57905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" name="月 10"/>
            <p:cNvSpPr/>
            <p:nvPr/>
          </p:nvSpPr>
          <p:spPr>
            <a:xfrm flipH="1">
              <a:off x="6724504" y="816269"/>
              <a:ext cx="80658" cy="572828"/>
            </a:xfrm>
            <a:prstGeom prst="moon">
              <a:avLst>
                <a:gd name="adj" fmla="val 57905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" name="月 11"/>
            <p:cNvSpPr/>
            <p:nvPr/>
          </p:nvSpPr>
          <p:spPr>
            <a:xfrm rot="1800000">
              <a:off x="6224597" y="687560"/>
              <a:ext cx="128812" cy="409509"/>
            </a:xfrm>
            <a:prstGeom prst="moon">
              <a:avLst>
                <a:gd name="adj" fmla="val 5150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" name="月 12"/>
            <p:cNvSpPr/>
            <p:nvPr/>
          </p:nvSpPr>
          <p:spPr>
            <a:xfrm rot="19800000" flipH="1">
              <a:off x="6668840" y="687560"/>
              <a:ext cx="128812" cy="409509"/>
            </a:xfrm>
            <a:prstGeom prst="moon">
              <a:avLst>
                <a:gd name="adj" fmla="val 5150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" name="月 13"/>
            <p:cNvSpPr/>
            <p:nvPr/>
          </p:nvSpPr>
          <p:spPr>
            <a:xfrm rot="1800000">
              <a:off x="6301626" y="691305"/>
              <a:ext cx="102413" cy="343879"/>
            </a:xfrm>
            <a:prstGeom prst="moon">
              <a:avLst>
                <a:gd name="adj" fmla="val 68666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" name="月 14"/>
            <p:cNvSpPr/>
            <p:nvPr/>
          </p:nvSpPr>
          <p:spPr>
            <a:xfrm rot="19800000" flipH="1">
              <a:off x="6613858" y="691303"/>
              <a:ext cx="102413" cy="343879"/>
            </a:xfrm>
            <a:prstGeom prst="moon">
              <a:avLst>
                <a:gd name="adj" fmla="val 68666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" name="月 15"/>
            <p:cNvSpPr/>
            <p:nvPr/>
          </p:nvSpPr>
          <p:spPr>
            <a:xfrm rot="1800000">
              <a:off x="6368834" y="700313"/>
              <a:ext cx="85804" cy="255580"/>
            </a:xfrm>
            <a:prstGeom prst="moon">
              <a:avLst>
                <a:gd name="adj" fmla="val 68666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" name="月 16"/>
            <p:cNvSpPr/>
            <p:nvPr/>
          </p:nvSpPr>
          <p:spPr>
            <a:xfrm rot="19800000" flipH="1">
              <a:off x="6565996" y="700315"/>
              <a:ext cx="85804" cy="255580"/>
            </a:xfrm>
            <a:prstGeom prst="moon">
              <a:avLst>
                <a:gd name="adj" fmla="val 68666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" name="月 17"/>
            <p:cNvSpPr/>
            <p:nvPr/>
          </p:nvSpPr>
          <p:spPr>
            <a:xfrm rot="5400000">
              <a:off x="6352922" y="815604"/>
              <a:ext cx="60416" cy="204442"/>
            </a:xfrm>
            <a:prstGeom prst="moon">
              <a:avLst/>
            </a:prstGeom>
            <a:solidFill>
              <a:srgbClr val="CC66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" name="円/楕円 609"/>
            <p:cNvSpPr/>
            <p:nvPr/>
          </p:nvSpPr>
          <p:spPr>
            <a:xfrm>
              <a:off x="6308072" y="988096"/>
              <a:ext cx="150117" cy="12701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" name="月 19"/>
            <p:cNvSpPr/>
            <p:nvPr/>
          </p:nvSpPr>
          <p:spPr>
            <a:xfrm rot="5400000">
              <a:off x="6357750" y="932656"/>
              <a:ext cx="50761" cy="146551"/>
            </a:xfrm>
            <a:prstGeom prst="moon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" name="円/楕円 612"/>
            <p:cNvSpPr/>
            <p:nvPr/>
          </p:nvSpPr>
          <p:spPr>
            <a:xfrm>
              <a:off x="6338059" y="1005931"/>
              <a:ext cx="90142" cy="8565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" name="円/楕円 616"/>
            <p:cNvSpPr/>
            <p:nvPr/>
          </p:nvSpPr>
          <p:spPr>
            <a:xfrm>
              <a:off x="6359074" y="1025163"/>
              <a:ext cx="48112" cy="4571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" name="月 22"/>
            <p:cNvSpPr/>
            <p:nvPr/>
          </p:nvSpPr>
          <p:spPr>
            <a:xfrm rot="5400000">
              <a:off x="6626766" y="815604"/>
              <a:ext cx="60416" cy="204442"/>
            </a:xfrm>
            <a:prstGeom prst="moon">
              <a:avLst/>
            </a:prstGeom>
            <a:solidFill>
              <a:srgbClr val="CC66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" name="円/楕円 619"/>
            <p:cNvSpPr/>
            <p:nvPr/>
          </p:nvSpPr>
          <p:spPr>
            <a:xfrm>
              <a:off x="6581916" y="988096"/>
              <a:ext cx="150117" cy="12701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" name="月 24"/>
            <p:cNvSpPr/>
            <p:nvPr/>
          </p:nvSpPr>
          <p:spPr>
            <a:xfrm rot="5400000">
              <a:off x="6631594" y="932656"/>
              <a:ext cx="50761" cy="146551"/>
            </a:xfrm>
            <a:prstGeom prst="moon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" name="円/楕円 631"/>
            <p:cNvSpPr/>
            <p:nvPr/>
          </p:nvSpPr>
          <p:spPr>
            <a:xfrm>
              <a:off x="6611903" y="1005931"/>
              <a:ext cx="90142" cy="8565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" name="円/楕円 641"/>
            <p:cNvSpPr/>
            <p:nvPr/>
          </p:nvSpPr>
          <p:spPr>
            <a:xfrm>
              <a:off x="6632918" y="1025163"/>
              <a:ext cx="48112" cy="4571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8" name="円/楕円 632"/>
            <p:cNvSpPr/>
            <p:nvPr/>
          </p:nvSpPr>
          <p:spPr>
            <a:xfrm>
              <a:off x="6467592" y="1182395"/>
              <a:ext cx="84568" cy="27721"/>
            </a:xfrm>
            <a:custGeom>
              <a:avLst/>
              <a:gdLst>
                <a:gd name="connsiteX0" fmla="*/ 0 w 84568"/>
                <a:gd name="connsiteY0" fmla="*/ 22860 h 45719"/>
                <a:gd name="connsiteX1" fmla="*/ 42284 w 84568"/>
                <a:gd name="connsiteY1" fmla="*/ 0 h 45719"/>
                <a:gd name="connsiteX2" fmla="*/ 84568 w 84568"/>
                <a:gd name="connsiteY2" fmla="*/ 22860 h 45719"/>
                <a:gd name="connsiteX3" fmla="*/ 42284 w 84568"/>
                <a:gd name="connsiteY3" fmla="*/ 45720 h 45719"/>
                <a:gd name="connsiteX4" fmla="*/ 0 w 84568"/>
                <a:gd name="connsiteY4" fmla="*/ 22860 h 45719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4861 h 27721"/>
                <a:gd name="connsiteX1" fmla="*/ 42284 w 84568"/>
                <a:gd name="connsiteY1" fmla="*/ 8195 h 27721"/>
                <a:gd name="connsiteX2" fmla="*/ 84568 w 84568"/>
                <a:gd name="connsiteY2" fmla="*/ 4861 h 27721"/>
                <a:gd name="connsiteX3" fmla="*/ 42284 w 84568"/>
                <a:gd name="connsiteY3" fmla="*/ 27721 h 27721"/>
                <a:gd name="connsiteX4" fmla="*/ 0 w 84568"/>
                <a:gd name="connsiteY4" fmla="*/ 4861 h 2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568" h="27721">
                  <a:moveTo>
                    <a:pt x="0" y="4861"/>
                  </a:moveTo>
                  <a:cubicBezTo>
                    <a:pt x="0" y="-7764"/>
                    <a:pt x="18931" y="8195"/>
                    <a:pt x="42284" y="8195"/>
                  </a:cubicBezTo>
                  <a:cubicBezTo>
                    <a:pt x="65637" y="8195"/>
                    <a:pt x="84568" y="-7764"/>
                    <a:pt x="84568" y="4861"/>
                  </a:cubicBezTo>
                  <a:cubicBezTo>
                    <a:pt x="84568" y="17486"/>
                    <a:pt x="65637" y="27721"/>
                    <a:pt x="42284" y="27721"/>
                  </a:cubicBezTo>
                  <a:cubicBezTo>
                    <a:pt x="18931" y="27721"/>
                    <a:pt x="0" y="17486"/>
                    <a:pt x="0" y="4861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" name="円/楕円 4"/>
            <p:cNvSpPr/>
            <p:nvPr/>
          </p:nvSpPr>
          <p:spPr>
            <a:xfrm>
              <a:off x="6410568" y="1245908"/>
              <a:ext cx="198616" cy="64484"/>
            </a:xfrm>
            <a:custGeom>
              <a:avLst/>
              <a:gdLst/>
              <a:ahLst/>
              <a:cxnLst/>
              <a:rect l="l" t="t" r="r" b="b"/>
              <a:pathLst>
                <a:path w="194934" h="36810">
                  <a:moveTo>
                    <a:pt x="0" y="0"/>
                  </a:moveTo>
                  <a:cubicBezTo>
                    <a:pt x="27202" y="6486"/>
                    <a:pt x="60957" y="9752"/>
                    <a:pt x="97467" y="9752"/>
                  </a:cubicBezTo>
                  <a:cubicBezTo>
                    <a:pt x="133977" y="9752"/>
                    <a:pt x="167732" y="6486"/>
                    <a:pt x="194934" y="0"/>
                  </a:cubicBezTo>
                  <a:cubicBezTo>
                    <a:pt x="186588" y="21408"/>
                    <a:pt x="146006" y="36810"/>
                    <a:pt x="97467" y="36810"/>
                  </a:cubicBezTo>
                  <a:cubicBezTo>
                    <a:pt x="48928" y="36810"/>
                    <a:pt x="8346" y="21408"/>
                    <a:pt x="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0" name="グループ化 29"/>
            <p:cNvGrpSpPr/>
            <p:nvPr/>
          </p:nvGrpSpPr>
          <p:grpSpPr>
            <a:xfrm>
              <a:off x="6198363" y="148199"/>
              <a:ext cx="628846" cy="662016"/>
              <a:chOff x="4504745" y="3608910"/>
              <a:chExt cx="1464936" cy="1542210"/>
            </a:xfrm>
          </p:grpSpPr>
          <p:sp>
            <p:nvSpPr>
              <p:cNvPr id="40" name="台形 39"/>
              <p:cNvSpPr/>
              <p:nvPr/>
            </p:nvSpPr>
            <p:spPr>
              <a:xfrm>
                <a:off x="4578685" y="3952089"/>
                <a:ext cx="1317055" cy="964370"/>
              </a:xfrm>
              <a:prstGeom prst="trapezoid">
                <a:avLst>
                  <a:gd name="adj" fmla="val 61504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" name="円/楕円 40"/>
              <p:cNvSpPr/>
              <p:nvPr/>
            </p:nvSpPr>
            <p:spPr>
              <a:xfrm>
                <a:off x="4916251" y="3608910"/>
                <a:ext cx="641921" cy="641921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/>
                  </a:gs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" name="角丸四角形 28"/>
              <p:cNvSpPr/>
              <p:nvPr/>
            </p:nvSpPr>
            <p:spPr>
              <a:xfrm>
                <a:off x="4504745" y="4787748"/>
                <a:ext cx="1464936" cy="363372"/>
              </a:xfrm>
              <a:custGeom>
                <a:avLst/>
                <a:gdLst/>
                <a:ahLst/>
                <a:cxnLst/>
                <a:rect l="l" t="t" r="r" b="b"/>
                <a:pathLst>
                  <a:path w="1824870" h="523606">
                    <a:moveTo>
                      <a:pt x="220256" y="0"/>
                    </a:moveTo>
                    <a:cubicBezTo>
                      <a:pt x="273597" y="0"/>
                      <a:pt x="322509" y="18962"/>
                      <a:pt x="358692" y="52842"/>
                    </a:cubicBezTo>
                    <a:cubicBezTo>
                      <a:pt x="394874" y="18962"/>
                      <a:pt x="443787" y="0"/>
                      <a:pt x="497128" y="0"/>
                    </a:cubicBezTo>
                    <a:cubicBezTo>
                      <a:pt x="550469" y="0"/>
                      <a:pt x="599382" y="18962"/>
                      <a:pt x="635564" y="52842"/>
                    </a:cubicBezTo>
                    <a:cubicBezTo>
                      <a:pt x="671747" y="18962"/>
                      <a:pt x="720659" y="0"/>
                      <a:pt x="774000" y="0"/>
                    </a:cubicBezTo>
                    <a:cubicBezTo>
                      <a:pt x="827341" y="0"/>
                      <a:pt x="876254" y="18962"/>
                      <a:pt x="912436" y="52842"/>
                    </a:cubicBezTo>
                    <a:cubicBezTo>
                      <a:pt x="948619" y="18962"/>
                      <a:pt x="997531" y="0"/>
                      <a:pt x="1050872" y="0"/>
                    </a:cubicBezTo>
                    <a:cubicBezTo>
                      <a:pt x="1104213" y="0"/>
                      <a:pt x="1153126" y="18962"/>
                      <a:pt x="1189308" y="52842"/>
                    </a:cubicBezTo>
                    <a:cubicBezTo>
                      <a:pt x="1225491" y="18962"/>
                      <a:pt x="1274403" y="0"/>
                      <a:pt x="1327744" y="0"/>
                    </a:cubicBezTo>
                    <a:cubicBezTo>
                      <a:pt x="1381085" y="0"/>
                      <a:pt x="1429997" y="18961"/>
                      <a:pt x="1466179" y="52841"/>
                    </a:cubicBezTo>
                    <a:cubicBezTo>
                      <a:pt x="1502361" y="18961"/>
                      <a:pt x="1551274" y="0"/>
                      <a:pt x="1604614" y="0"/>
                    </a:cubicBezTo>
                    <a:cubicBezTo>
                      <a:pt x="1726258" y="0"/>
                      <a:pt x="1824870" y="98612"/>
                      <a:pt x="1824870" y="220256"/>
                    </a:cubicBezTo>
                    <a:cubicBezTo>
                      <a:pt x="1824870" y="247954"/>
                      <a:pt x="1824869" y="275652"/>
                      <a:pt x="1824869" y="303350"/>
                    </a:cubicBezTo>
                    <a:cubicBezTo>
                      <a:pt x="1824869" y="424994"/>
                      <a:pt x="1726257" y="523606"/>
                      <a:pt x="1604613" y="523606"/>
                    </a:cubicBezTo>
                    <a:lnTo>
                      <a:pt x="1604614" y="523605"/>
                    </a:lnTo>
                    <a:cubicBezTo>
                      <a:pt x="1551274" y="523605"/>
                      <a:pt x="1502362" y="504644"/>
                      <a:pt x="1466179" y="470764"/>
                    </a:cubicBezTo>
                    <a:cubicBezTo>
                      <a:pt x="1429997" y="504645"/>
                      <a:pt x="1381085" y="523606"/>
                      <a:pt x="1327743" y="523606"/>
                    </a:cubicBezTo>
                    <a:lnTo>
                      <a:pt x="1327744" y="523605"/>
                    </a:lnTo>
                    <a:cubicBezTo>
                      <a:pt x="1274403" y="523605"/>
                      <a:pt x="1225491" y="504644"/>
                      <a:pt x="1189308" y="470764"/>
                    </a:cubicBezTo>
                    <a:cubicBezTo>
                      <a:pt x="1153126" y="504644"/>
                      <a:pt x="1104213" y="523606"/>
                      <a:pt x="1050871" y="523606"/>
                    </a:cubicBezTo>
                    <a:lnTo>
                      <a:pt x="1050872" y="523605"/>
                    </a:lnTo>
                    <a:cubicBezTo>
                      <a:pt x="997531" y="523605"/>
                      <a:pt x="948619" y="504644"/>
                      <a:pt x="912436" y="470764"/>
                    </a:cubicBezTo>
                    <a:cubicBezTo>
                      <a:pt x="876254" y="504644"/>
                      <a:pt x="827341" y="523606"/>
                      <a:pt x="773999" y="523606"/>
                    </a:cubicBezTo>
                    <a:lnTo>
                      <a:pt x="774000" y="523605"/>
                    </a:lnTo>
                    <a:cubicBezTo>
                      <a:pt x="720659" y="523605"/>
                      <a:pt x="671747" y="504644"/>
                      <a:pt x="635564" y="470764"/>
                    </a:cubicBezTo>
                    <a:cubicBezTo>
                      <a:pt x="599382" y="504644"/>
                      <a:pt x="550468" y="523606"/>
                      <a:pt x="497127" y="523606"/>
                    </a:cubicBezTo>
                    <a:lnTo>
                      <a:pt x="497128" y="523605"/>
                    </a:lnTo>
                    <a:cubicBezTo>
                      <a:pt x="443787" y="523605"/>
                      <a:pt x="394874" y="504644"/>
                      <a:pt x="358692" y="470764"/>
                    </a:cubicBezTo>
                    <a:cubicBezTo>
                      <a:pt x="322509" y="504644"/>
                      <a:pt x="273596" y="523606"/>
                      <a:pt x="220255" y="523606"/>
                    </a:cubicBezTo>
                    <a:lnTo>
                      <a:pt x="220256" y="523605"/>
                    </a:lnTo>
                    <a:cubicBezTo>
                      <a:pt x="98612" y="523605"/>
                      <a:pt x="0" y="424993"/>
                      <a:pt x="0" y="303349"/>
                    </a:cubicBezTo>
                    <a:lnTo>
                      <a:pt x="0" y="220256"/>
                    </a:lnTo>
                    <a:cubicBezTo>
                      <a:pt x="0" y="98612"/>
                      <a:pt x="98612" y="0"/>
                      <a:pt x="220256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ysClr val="window" lastClr="FFFFFF"/>
                  </a:gs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1" name="グループ化 30"/>
            <p:cNvGrpSpPr/>
            <p:nvPr/>
          </p:nvGrpSpPr>
          <p:grpSpPr>
            <a:xfrm>
              <a:off x="6200295" y="1404975"/>
              <a:ext cx="604867" cy="572183"/>
              <a:chOff x="5513616" y="5387877"/>
              <a:chExt cx="604867" cy="572183"/>
            </a:xfrm>
          </p:grpSpPr>
          <p:sp>
            <p:nvSpPr>
              <p:cNvPr id="32" name="片側の 2 つの角を丸めた四角形 31"/>
              <p:cNvSpPr/>
              <p:nvPr/>
            </p:nvSpPr>
            <p:spPr>
              <a:xfrm>
                <a:off x="5513616" y="5426007"/>
                <a:ext cx="604867" cy="534053"/>
              </a:xfrm>
              <a:prstGeom prst="round2SameRect">
                <a:avLst>
                  <a:gd name="adj1" fmla="val 38069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3" name="グループ化 32"/>
              <p:cNvGrpSpPr/>
              <p:nvPr/>
            </p:nvGrpSpPr>
            <p:grpSpPr>
              <a:xfrm>
                <a:off x="5727870" y="5461881"/>
                <a:ext cx="176358" cy="238202"/>
                <a:chOff x="5668526" y="5576019"/>
                <a:chExt cx="227529" cy="307318"/>
              </a:xfrm>
            </p:grpSpPr>
            <p:sp>
              <p:nvSpPr>
                <p:cNvPr id="37" name="角丸四角形 1853"/>
                <p:cNvSpPr/>
                <p:nvPr/>
              </p:nvSpPr>
              <p:spPr>
                <a:xfrm rot="20700000">
                  <a:off x="5681080" y="5576019"/>
                  <a:ext cx="149602" cy="2711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602" h="271141">
                      <a:moveTo>
                        <a:pt x="141447" y="1059"/>
                      </a:moveTo>
                      <a:lnTo>
                        <a:pt x="142079" y="1881"/>
                      </a:lnTo>
                      <a:cubicBezTo>
                        <a:pt x="146651" y="2865"/>
                        <a:pt x="149602" y="7056"/>
                        <a:pt x="149602" y="11936"/>
                      </a:cubicBezTo>
                      <a:cubicBezTo>
                        <a:pt x="149602" y="94390"/>
                        <a:pt x="149601" y="176843"/>
                        <a:pt x="149601" y="259297"/>
                      </a:cubicBezTo>
                      <a:cubicBezTo>
                        <a:pt x="149601" y="265838"/>
                        <a:pt x="144298" y="271141"/>
                        <a:pt x="137757" y="271141"/>
                      </a:cubicBezTo>
                      <a:lnTo>
                        <a:pt x="137758" y="271140"/>
                      </a:lnTo>
                      <a:cubicBezTo>
                        <a:pt x="131217" y="271139"/>
                        <a:pt x="125914" y="265837"/>
                        <a:pt x="125914" y="259296"/>
                      </a:cubicBezTo>
                      <a:lnTo>
                        <a:pt x="125914" y="51652"/>
                      </a:lnTo>
                      <a:cubicBezTo>
                        <a:pt x="91310" y="111587"/>
                        <a:pt x="56705" y="171523"/>
                        <a:pt x="22101" y="231459"/>
                      </a:cubicBezTo>
                      <a:cubicBezTo>
                        <a:pt x="18831" y="237123"/>
                        <a:pt x="11587" y="239064"/>
                        <a:pt x="5922" y="235794"/>
                      </a:cubicBezTo>
                      <a:lnTo>
                        <a:pt x="5923" y="235793"/>
                      </a:lnTo>
                      <a:cubicBezTo>
                        <a:pt x="259" y="232523"/>
                        <a:pt x="-1682" y="225279"/>
                        <a:pt x="1588" y="219614"/>
                      </a:cubicBezTo>
                      <a:lnTo>
                        <a:pt x="125268" y="5394"/>
                      </a:lnTo>
                      <a:cubicBezTo>
                        <a:pt x="127721" y="1147"/>
                        <a:pt x="132407" y="-1007"/>
                        <a:pt x="136876" y="457"/>
                      </a:cubicBezTo>
                      <a:cubicBezTo>
                        <a:pt x="137150" y="103"/>
                        <a:pt x="137453" y="92"/>
                        <a:pt x="137758" y="92"/>
                      </a:cubicBezTo>
                      <a:lnTo>
                        <a:pt x="139462" y="798"/>
                      </a:lnTo>
                      <a:cubicBezTo>
                        <a:pt x="140281" y="449"/>
                        <a:pt x="140872" y="727"/>
                        <a:pt x="141447" y="105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" name="円/楕円 37"/>
                <p:cNvSpPr/>
                <p:nvPr/>
              </p:nvSpPr>
              <p:spPr>
                <a:xfrm>
                  <a:off x="5801709" y="5788993"/>
                  <a:ext cx="94346" cy="9434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" name="円/楕円 38"/>
                <p:cNvSpPr/>
                <p:nvPr/>
              </p:nvSpPr>
              <p:spPr>
                <a:xfrm>
                  <a:off x="5668526" y="5782118"/>
                  <a:ext cx="94346" cy="9434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4" name="円/楕円 3"/>
              <p:cNvSpPr/>
              <p:nvPr/>
            </p:nvSpPr>
            <p:spPr>
              <a:xfrm>
                <a:off x="5656117" y="5387877"/>
                <a:ext cx="319862" cy="111231"/>
              </a:xfrm>
              <a:custGeom>
                <a:avLst/>
                <a:gdLst/>
                <a:ahLst/>
                <a:cxnLst/>
                <a:rect l="l" t="t" r="r" b="b"/>
                <a:pathLst>
                  <a:path w="319862" h="77787">
                    <a:moveTo>
                      <a:pt x="41215" y="0"/>
                    </a:moveTo>
                    <a:cubicBezTo>
                      <a:pt x="61114" y="16725"/>
                      <a:pt x="106788" y="28323"/>
                      <a:pt x="159931" y="28323"/>
                    </a:cubicBezTo>
                    <a:cubicBezTo>
                      <a:pt x="213075" y="28323"/>
                      <a:pt x="258748" y="16725"/>
                      <a:pt x="278647" y="0"/>
                    </a:cubicBezTo>
                    <a:cubicBezTo>
                      <a:pt x="304349" y="7682"/>
                      <a:pt x="319862" y="18700"/>
                      <a:pt x="319862" y="30783"/>
                    </a:cubicBezTo>
                    <a:cubicBezTo>
                      <a:pt x="319862" y="56743"/>
                      <a:pt x="248258" y="77787"/>
                      <a:pt x="159931" y="77787"/>
                    </a:cubicBezTo>
                    <a:cubicBezTo>
                      <a:pt x="71604" y="77787"/>
                      <a:pt x="0" y="56743"/>
                      <a:pt x="0" y="30783"/>
                    </a:cubicBezTo>
                    <a:cubicBezTo>
                      <a:pt x="0" y="18700"/>
                      <a:pt x="15513" y="7682"/>
                      <a:pt x="41215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" name="円/楕円 34"/>
              <p:cNvSpPr/>
              <p:nvPr/>
            </p:nvSpPr>
            <p:spPr>
              <a:xfrm>
                <a:off x="5774941" y="5723052"/>
                <a:ext cx="82214" cy="82212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" name="円/楕円 35"/>
              <p:cNvSpPr/>
              <p:nvPr/>
            </p:nvSpPr>
            <p:spPr>
              <a:xfrm>
                <a:off x="5774941" y="5856862"/>
                <a:ext cx="82214" cy="82212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43" name="グループ化 42"/>
          <p:cNvGrpSpPr/>
          <p:nvPr/>
        </p:nvGrpSpPr>
        <p:grpSpPr>
          <a:xfrm>
            <a:off x="2702750" y="586881"/>
            <a:ext cx="719603" cy="1828959"/>
            <a:chOff x="7122532" y="148199"/>
            <a:chExt cx="719603" cy="1828959"/>
          </a:xfrm>
        </p:grpSpPr>
        <p:sp>
          <p:nvSpPr>
            <p:cNvPr id="44" name="フローチャート: 論理積ゲート 213"/>
            <p:cNvSpPr/>
            <p:nvPr/>
          </p:nvSpPr>
          <p:spPr>
            <a:xfrm rot="16200000">
              <a:off x="7139222" y="650235"/>
              <a:ext cx="690174" cy="690174"/>
            </a:xfrm>
            <a:prstGeom prst="flowChartDelay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5" name="片側の 2 つの角を丸めた四角形 44"/>
            <p:cNvSpPr/>
            <p:nvPr/>
          </p:nvSpPr>
          <p:spPr>
            <a:xfrm rot="10800000">
              <a:off x="7412342" y="1271554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" name="円/楕円 689"/>
            <p:cNvSpPr/>
            <p:nvPr/>
          </p:nvSpPr>
          <p:spPr>
            <a:xfrm rot="20700000">
              <a:off x="7122532" y="987881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7" name="円/楕円 690"/>
            <p:cNvSpPr/>
            <p:nvPr/>
          </p:nvSpPr>
          <p:spPr>
            <a:xfrm rot="900000" flipH="1">
              <a:off x="7667200" y="987882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8" name="円/楕円 691"/>
            <p:cNvSpPr/>
            <p:nvPr/>
          </p:nvSpPr>
          <p:spPr>
            <a:xfrm>
              <a:off x="7192811" y="734314"/>
              <a:ext cx="579044" cy="651868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" name="月 48"/>
            <p:cNvSpPr/>
            <p:nvPr/>
          </p:nvSpPr>
          <p:spPr>
            <a:xfrm rot="5400000">
              <a:off x="7305019" y="827914"/>
              <a:ext cx="45719" cy="165125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" name="月 49"/>
            <p:cNvSpPr/>
            <p:nvPr/>
          </p:nvSpPr>
          <p:spPr>
            <a:xfrm rot="5400000">
              <a:off x="7595532" y="827914"/>
              <a:ext cx="45719" cy="165125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" name="円/楕円 702"/>
            <p:cNvSpPr/>
            <p:nvPr/>
          </p:nvSpPr>
          <p:spPr>
            <a:xfrm>
              <a:off x="7301731" y="968894"/>
              <a:ext cx="69057" cy="10198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2" name="円/楕円 703"/>
            <p:cNvSpPr/>
            <p:nvPr/>
          </p:nvSpPr>
          <p:spPr>
            <a:xfrm>
              <a:off x="7582718" y="968894"/>
              <a:ext cx="69057" cy="10198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3" name="円/楕円 632"/>
            <p:cNvSpPr/>
            <p:nvPr/>
          </p:nvSpPr>
          <p:spPr>
            <a:xfrm>
              <a:off x="7437959" y="1171059"/>
              <a:ext cx="84568" cy="27721"/>
            </a:xfrm>
            <a:custGeom>
              <a:avLst/>
              <a:gdLst>
                <a:gd name="connsiteX0" fmla="*/ 0 w 84568"/>
                <a:gd name="connsiteY0" fmla="*/ 22860 h 45719"/>
                <a:gd name="connsiteX1" fmla="*/ 42284 w 84568"/>
                <a:gd name="connsiteY1" fmla="*/ 0 h 45719"/>
                <a:gd name="connsiteX2" fmla="*/ 84568 w 84568"/>
                <a:gd name="connsiteY2" fmla="*/ 22860 h 45719"/>
                <a:gd name="connsiteX3" fmla="*/ 42284 w 84568"/>
                <a:gd name="connsiteY3" fmla="*/ 45720 h 45719"/>
                <a:gd name="connsiteX4" fmla="*/ 0 w 84568"/>
                <a:gd name="connsiteY4" fmla="*/ 22860 h 45719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4861 h 27721"/>
                <a:gd name="connsiteX1" fmla="*/ 42284 w 84568"/>
                <a:gd name="connsiteY1" fmla="*/ 8195 h 27721"/>
                <a:gd name="connsiteX2" fmla="*/ 84568 w 84568"/>
                <a:gd name="connsiteY2" fmla="*/ 4861 h 27721"/>
                <a:gd name="connsiteX3" fmla="*/ 42284 w 84568"/>
                <a:gd name="connsiteY3" fmla="*/ 27721 h 27721"/>
                <a:gd name="connsiteX4" fmla="*/ 0 w 84568"/>
                <a:gd name="connsiteY4" fmla="*/ 4861 h 2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568" h="27721">
                  <a:moveTo>
                    <a:pt x="0" y="4861"/>
                  </a:moveTo>
                  <a:cubicBezTo>
                    <a:pt x="0" y="-7764"/>
                    <a:pt x="18931" y="8195"/>
                    <a:pt x="42284" y="8195"/>
                  </a:cubicBezTo>
                  <a:cubicBezTo>
                    <a:pt x="65637" y="8195"/>
                    <a:pt x="84568" y="-7764"/>
                    <a:pt x="84568" y="4861"/>
                  </a:cubicBezTo>
                  <a:cubicBezTo>
                    <a:pt x="84568" y="17486"/>
                    <a:pt x="65637" y="27721"/>
                    <a:pt x="42284" y="27721"/>
                  </a:cubicBezTo>
                  <a:cubicBezTo>
                    <a:pt x="18931" y="27721"/>
                    <a:pt x="0" y="17486"/>
                    <a:pt x="0" y="4861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4" name="円/楕円 4"/>
            <p:cNvSpPr/>
            <p:nvPr/>
          </p:nvSpPr>
          <p:spPr>
            <a:xfrm>
              <a:off x="7343560" y="1240008"/>
              <a:ext cx="273736" cy="70383"/>
            </a:xfrm>
            <a:custGeom>
              <a:avLst/>
              <a:gdLst/>
              <a:ahLst/>
              <a:cxnLst/>
              <a:rect l="l" t="t" r="r" b="b"/>
              <a:pathLst>
                <a:path w="194934" h="36810">
                  <a:moveTo>
                    <a:pt x="0" y="0"/>
                  </a:moveTo>
                  <a:cubicBezTo>
                    <a:pt x="27202" y="6486"/>
                    <a:pt x="60957" y="9752"/>
                    <a:pt x="97467" y="9752"/>
                  </a:cubicBezTo>
                  <a:cubicBezTo>
                    <a:pt x="133977" y="9752"/>
                    <a:pt x="167732" y="6486"/>
                    <a:pt x="194934" y="0"/>
                  </a:cubicBezTo>
                  <a:cubicBezTo>
                    <a:pt x="186588" y="21408"/>
                    <a:pt x="146006" y="36810"/>
                    <a:pt x="97467" y="36810"/>
                  </a:cubicBezTo>
                  <a:cubicBezTo>
                    <a:pt x="48928" y="36810"/>
                    <a:pt x="8346" y="21408"/>
                    <a:pt x="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5" name="グループ化 54"/>
            <p:cNvGrpSpPr/>
            <p:nvPr/>
          </p:nvGrpSpPr>
          <p:grpSpPr>
            <a:xfrm>
              <a:off x="7161069" y="148199"/>
              <a:ext cx="628846" cy="662016"/>
              <a:chOff x="4504745" y="3608910"/>
              <a:chExt cx="1464936" cy="1542210"/>
            </a:xfrm>
          </p:grpSpPr>
          <p:sp>
            <p:nvSpPr>
              <p:cNvPr id="65" name="台形 64"/>
              <p:cNvSpPr/>
              <p:nvPr/>
            </p:nvSpPr>
            <p:spPr>
              <a:xfrm>
                <a:off x="4578685" y="3952089"/>
                <a:ext cx="1317055" cy="964370"/>
              </a:xfrm>
              <a:prstGeom prst="trapezoid">
                <a:avLst>
                  <a:gd name="adj" fmla="val 61504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" name="円/楕円 65"/>
              <p:cNvSpPr/>
              <p:nvPr/>
            </p:nvSpPr>
            <p:spPr>
              <a:xfrm>
                <a:off x="4916251" y="3608910"/>
                <a:ext cx="641921" cy="641921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/>
                  </a:gs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" name="角丸四角形 28"/>
              <p:cNvSpPr/>
              <p:nvPr/>
            </p:nvSpPr>
            <p:spPr>
              <a:xfrm>
                <a:off x="4504745" y="4787748"/>
                <a:ext cx="1464936" cy="363372"/>
              </a:xfrm>
              <a:custGeom>
                <a:avLst/>
                <a:gdLst/>
                <a:ahLst/>
                <a:cxnLst/>
                <a:rect l="l" t="t" r="r" b="b"/>
                <a:pathLst>
                  <a:path w="1824870" h="523606">
                    <a:moveTo>
                      <a:pt x="220256" y="0"/>
                    </a:moveTo>
                    <a:cubicBezTo>
                      <a:pt x="273597" y="0"/>
                      <a:pt x="322509" y="18962"/>
                      <a:pt x="358692" y="52842"/>
                    </a:cubicBezTo>
                    <a:cubicBezTo>
                      <a:pt x="394874" y="18962"/>
                      <a:pt x="443787" y="0"/>
                      <a:pt x="497128" y="0"/>
                    </a:cubicBezTo>
                    <a:cubicBezTo>
                      <a:pt x="550469" y="0"/>
                      <a:pt x="599382" y="18962"/>
                      <a:pt x="635564" y="52842"/>
                    </a:cubicBezTo>
                    <a:cubicBezTo>
                      <a:pt x="671747" y="18962"/>
                      <a:pt x="720659" y="0"/>
                      <a:pt x="774000" y="0"/>
                    </a:cubicBezTo>
                    <a:cubicBezTo>
                      <a:pt x="827341" y="0"/>
                      <a:pt x="876254" y="18962"/>
                      <a:pt x="912436" y="52842"/>
                    </a:cubicBezTo>
                    <a:cubicBezTo>
                      <a:pt x="948619" y="18962"/>
                      <a:pt x="997531" y="0"/>
                      <a:pt x="1050872" y="0"/>
                    </a:cubicBezTo>
                    <a:cubicBezTo>
                      <a:pt x="1104213" y="0"/>
                      <a:pt x="1153126" y="18962"/>
                      <a:pt x="1189308" y="52842"/>
                    </a:cubicBezTo>
                    <a:cubicBezTo>
                      <a:pt x="1225491" y="18962"/>
                      <a:pt x="1274403" y="0"/>
                      <a:pt x="1327744" y="0"/>
                    </a:cubicBezTo>
                    <a:cubicBezTo>
                      <a:pt x="1381085" y="0"/>
                      <a:pt x="1429997" y="18961"/>
                      <a:pt x="1466179" y="52841"/>
                    </a:cubicBezTo>
                    <a:cubicBezTo>
                      <a:pt x="1502361" y="18961"/>
                      <a:pt x="1551274" y="0"/>
                      <a:pt x="1604614" y="0"/>
                    </a:cubicBezTo>
                    <a:cubicBezTo>
                      <a:pt x="1726258" y="0"/>
                      <a:pt x="1824870" y="98612"/>
                      <a:pt x="1824870" y="220256"/>
                    </a:cubicBezTo>
                    <a:cubicBezTo>
                      <a:pt x="1824870" y="247954"/>
                      <a:pt x="1824869" y="275652"/>
                      <a:pt x="1824869" y="303350"/>
                    </a:cubicBezTo>
                    <a:cubicBezTo>
                      <a:pt x="1824869" y="424994"/>
                      <a:pt x="1726257" y="523606"/>
                      <a:pt x="1604613" y="523606"/>
                    </a:cubicBezTo>
                    <a:lnTo>
                      <a:pt x="1604614" y="523605"/>
                    </a:lnTo>
                    <a:cubicBezTo>
                      <a:pt x="1551274" y="523605"/>
                      <a:pt x="1502362" y="504644"/>
                      <a:pt x="1466179" y="470764"/>
                    </a:cubicBezTo>
                    <a:cubicBezTo>
                      <a:pt x="1429997" y="504645"/>
                      <a:pt x="1381085" y="523606"/>
                      <a:pt x="1327743" y="523606"/>
                    </a:cubicBezTo>
                    <a:lnTo>
                      <a:pt x="1327744" y="523605"/>
                    </a:lnTo>
                    <a:cubicBezTo>
                      <a:pt x="1274403" y="523605"/>
                      <a:pt x="1225491" y="504644"/>
                      <a:pt x="1189308" y="470764"/>
                    </a:cubicBezTo>
                    <a:cubicBezTo>
                      <a:pt x="1153126" y="504644"/>
                      <a:pt x="1104213" y="523606"/>
                      <a:pt x="1050871" y="523606"/>
                    </a:cubicBezTo>
                    <a:lnTo>
                      <a:pt x="1050872" y="523605"/>
                    </a:lnTo>
                    <a:cubicBezTo>
                      <a:pt x="997531" y="523605"/>
                      <a:pt x="948619" y="504644"/>
                      <a:pt x="912436" y="470764"/>
                    </a:cubicBezTo>
                    <a:cubicBezTo>
                      <a:pt x="876254" y="504644"/>
                      <a:pt x="827341" y="523606"/>
                      <a:pt x="773999" y="523606"/>
                    </a:cubicBezTo>
                    <a:lnTo>
                      <a:pt x="774000" y="523605"/>
                    </a:lnTo>
                    <a:cubicBezTo>
                      <a:pt x="720659" y="523605"/>
                      <a:pt x="671747" y="504644"/>
                      <a:pt x="635564" y="470764"/>
                    </a:cubicBezTo>
                    <a:cubicBezTo>
                      <a:pt x="599382" y="504644"/>
                      <a:pt x="550468" y="523606"/>
                      <a:pt x="497127" y="523606"/>
                    </a:cubicBezTo>
                    <a:lnTo>
                      <a:pt x="497128" y="523605"/>
                    </a:lnTo>
                    <a:cubicBezTo>
                      <a:pt x="443787" y="523605"/>
                      <a:pt x="394874" y="504644"/>
                      <a:pt x="358692" y="470764"/>
                    </a:cubicBezTo>
                    <a:cubicBezTo>
                      <a:pt x="322509" y="504644"/>
                      <a:pt x="273596" y="523606"/>
                      <a:pt x="220255" y="523606"/>
                    </a:cubicBezTo>
                    <a:lnTo>
                      <a:pt x="220256" y="523605"/>
                    </a:lnTo>
                    <a:cubicBezTo>
                      <a:pt x="98612" y="523605"/>
                      <a:pt x="0" y="424993"/>
                      <a:pt x="0" y="303349"/>
                    </a:cubicBezTo>
                    <a:lnTo>
                      <a:pt x="0" y="220256"/>
                    </a:lnTo>
                    <a:cubicBezTo>
                      <a:pt x="0" y="98612"/>
                      <a:pt x="98612" y="0"/>
                      <a:pt x="220256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ysClr val="window" lastClr="FFFFFF"/>
                  </a:gs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6" name="グループ化 55"/>
            <p:cNvGrpSpPr/>
            <p:nvPr/>
          </p:nvGrpSpPr>
          <p:grpSpPr>
            <a:xfrm>
              <a:off x="7185248" y="1404975"/>
              <a:ext cx="604867" cy="572183"/>
              <a:chOff x="5513616" y="5387877"/>
              <a:chExt cx="604867" cy="572183"/>
            </a:xfrm>
          </p:grpSpPr>
          <p:sp>
            <p:nvSpPr>
              <p:cNvPr id="57" name="片側の 2 つの角を丸めた四角形 56"/>
              <p:cNvSpPr/>
              <p:nvPr/>
            </p:nvSpPr>
            <p:spPr>
              <a:xfrm>
                <a:off x="5513616" y="5426007"/>
                <a:ext cx="604867" cy="534053"/>
              </a:xfrm>
              <a:prstGeom prst="round2SameRect">
                <a:avLst>
                  <a:gd name="adj1" fmla="val 38069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8" name="グループ化 57"/>
              <p:cNvGrpSpPr/>
              <p:nvPr/>
            </p:nvGrpSpPr>
            <p:grpSpPr>
              <a:xfrm>
                <a:off x="5727870" y="5461881"/>
                <a:ext cx="176358" cy="238202"/>
                <a:chOff x="5668526" y="5576019"/>
                <a:chExt cx="227529" cy="307318"/>
              </a:xfrm>
            </p:grpSpPr>
            <p:sp>
              <p:nvSpPr>
                <p:cNvPr id="62" name="角丸四角形 1853"/>
                <p:cNvSpPr/>
                <p:nvPr/>
              </p:nvSpPr>
              <p:spPr>
                <a:xfrm rot="20700000">
                  <a:off x="5681080" y="5576019"/>
                  <a:ext cx="149602" cy="2711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602" h="271141">
                      <a:moveTo>
                        <a:pt x="141447" y="1059"/>
                      </a:moveTo>
                      <a:lnTo>
                        <a:pt x="142079" y="1881"/>
                      </a:lnTo>
                      <a:cubicBezTo>
                        <a:pt x="146651" y="2865"/>
                        <a:pt x="149602" y="7056"/>
                        <a:pt x="149602" y="11936"/>
                      </a:cubicBezTo>
                      <a:cubicBezTo>
                        <a:pt x="149602" y="94390"/>
                        <a:pt x="149601" y="176843"/>
                        <a:pt x="149601" y="259297"/>
                      </a:cubicBezTo>
                      <a:cubicBezTo>
                        <a:pt x="149601" y="265838"/>
                        <a:pt x="144298" y="271141"/>
                        <a:pt x="137757" y="271141"/>
                      </a:cubicBezTo>
                      <a:lnTo>
                        <a:pt x="137758" y="271140"/>
                      </a:lnTo>
                      <a:cubicBezTo>
                        <a:pt x="131217" y="271139"/>
                        <a:pt x="125914" y="265837"/>
                        <a:pt x="125914" y="259296"/>
                      </a:cubicBezTo>
                      <a:lnTo>
                        <a:pt x="125914" y="51652"/>
                      </a:lnTo>
                      <a:cubicBezTo>
                        <a:pt x="91310" y="111587"/>
                        <a:pt x="56705" y="171523"/>
                        <a:pt x="22101" y="231459"/>
                      </a:cubicBezTo>
                      <a:cubicBezTo>
                        <a:pt x="18831" y="237123"/>
                        <a:pt x="11587" y="239064"/>
                        <a:pt x="5922" y="235794"/>
                      </a:cubicBezTo>
                      <a:lnTo>
                        <a:pt x="5923" y="235793"/>
                      </a:lnTo>
                      <a:cubicBezTo>
                        <a:pt x="259" y="232523"/>
                        <a:pt x="-1682" y="225279"/>
                        <a:pt x="1588" y="219614"/>
                      </a:cubicBezTo>
                      <a:lnTo>
                        <a:pt x="125268" y="5394"/>
                      </a:lnTo>
                      <a:cubicBezTo>
                        <a:pt x="127721" y="1147"/>
                        <a:pt x="132407" y="-1007"/>
                        <a:pt x="136876" y="457"/>
                      </a:cubicBezTo>
                      <a:cubicBezTo>
                        <a:pt x="137150" y="103"/>
                        <a:pt x="137453" y="92"/>
                        <a:pt x="137758" y="92"/>
                      </a:cubicBezTo>
                      <a:lnTo>
                        <a:pt x="139462" y="798"/>
                      </a:lnTo>
                      <a:cubicBezTo>
                        <a:pt x="140281" y="449"/>
                        <a:pt x="140872" y="727"/>
                        <a:pt x="141447" y="105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" name="円/楕円 62"/>
                <p:cNvSpPr/>
                <p:nvPr/>
              </p:nvSpPr>
              <p:spPr>
                <a:xfrm>
                  <a:off x="5801709" y="5788993"/>
                  <a:ext cx="94346" cy="9434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" name="円/楕円 63"/>
                <p:cNvSpPr/>
                <p:nvPr/>
              </p:nvSpPr>
              <p:spPr>
                <a:xfrm>
                  <a:off x="5668526" y="5782118"/>
                  <a:ext cx="94346" cy="9434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9" name="円/楕円 3"/>
              <p:cNvSpPr/>
              <p:nvPr/>
            </p:nvSpPr>
            <p:spPr>
              <a:xfrm>
                <a:off x="5656117" y="5387877"/>
                <a:ext cx="319862" cy="111231"/>
              </a:xfrm>
              <a:custGeom>
                <a:avLst/>
                <a:gdLst/>
                <a:ahLst/>
                <a:cxnLst/>
                <a:rect l="l" t="t" r="r" b="b"/>
                <a:pathLst>
                  <a:path w="319862" h="77787">
                    <a:moveTo>
                      <a:pt x="41215" y="0"/>
                    </a:moveTo>
                    <a:cubicBezTo>
                      <a:pt x="61114" y="16725"/>
                      <a:pt x="106788" y="28323"/>
                      <a:pt x="159931" y="28323"/>
                    </a:cubicBezTo>
                    <a:cubicBezTo>
                      <a:pt x="213075" y="28323"/>
                      <a:pt x="258748" y="16725"/>
                      <a:pt x="278647" y="0"/>
                    </a:cubicBezTo>
                    <a:cubicBezTo>
                      <a:pt x="304349" y="7682"/>
                      <a:pt x="319862" y="18700"/>
                      <a:pt x="319862" y="30783"/>
                    </a:cubicBezTo>
                    <a:cubicBezTo>
                      <a:pt x="319862" y="56743"/>
                      <a:pt x="248258" y="77787"/>
                      <a:pt x="159931" y="77787"/>
                    </a:cubicBezTo>
                    <a:cubicBezTo>
                      <a:pt x="71604" y="77787"/>
                      <a:pt x="0" y="56743"/>
                      <a:pt x="0" y="30783"/>
                    </a:cubicBezTo>
                    <a:cubicBezTo>
                      <a:pt x="0" y="18700"/>
                      <a:pt x="15513" y="7682"/>
                      <a:pt x="41215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0" name="円/楕円 59"/>
              <p:cNvSpPr/>
              <p:nvPr/>
            </p:nvSpPr>
            <p:spPr>
              <a:xfrm>
                <a:off x="5774941" y="5723052"/>
                <a:ext cx="82214" cy="82212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" name="円/楕円 60"/>
              <p:cNvSpPr/>
              <p:nvPr/>
            </p:nvSpPr>
            <p:spPr>
              <a:xfrm>
                <a:off x="5774941" y="5856862"/>
                <a:ext cx="82214" cy="82212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68" name="グループ化 67"/>
          <p:cNvGrpSpPr/>
          <p:nvPr/>
        </p:nvGrpSpPr>
        <p:grpSpPr>
          <a:xfrm>
            <a:off x="4609943" y="584450"/>
            <a:ext cx="731898" cy="1828959"/>
            <a:chOff x="8078541" y="148199"/>
            <a:chExt cx="731898" cy="1828959"/>
          </a:xfrm>
        </p:grpSpPr>
        <p:sp>
          <p:nvSpPr>
            <p:cNvPr id="69" name="フリーフォーム 68"/>
            <p:cNvSpPr/>
            <p:nvPr/>
          </p:nvSpPr>
          <p:spPr>
            <a:xfrm>
              <a:off x="8078541" y="642230"/>
              <a:ext cx="731898" cy="986617"/>
            </a:xfrm>
            <a:custGeom>
              <a:avLst/>
              <a:gdLst>
                <a:gd name="connsiteX0" fmla="*/ 425446 w 850891"/>
                <a:gd name="connsiteY0" fmla="*/ 0 h 1027118"/>
                <a:gd name="connsiteX1" fmla="*/ 726282 w 850891"/>
                <a:gd name="connsiteY1" fmla="*/ 124610 h 1027118"/>
                <a:gd name="connsiteX2" fmla="*/ 726281 w 850891"/>
                <a:gd name="connsiteY2" fmla="*/ 124610 h 1027118"/>
                <a:gd name="connsiteX3" fmla="*/ 726281 w 850891"/>
                <a:gd name="connsiteY3" fmla="*/ 726283 h 1027118"/>
                <a:gd name="connsiteX4" fmla="*/ 425446 w 850891"/>
                <a:gd name="connsiteY4" fmla="*/ 1027118 h 1027118"/>
                <a:gd name="connsiteX5" fmla="*/ 124609 w 850891"/>
                <a:gd name="connsiteY5" fmla="*/ 726282 h 1027118"/>
                <a:gd name="connsiteX6" fmla="*/ 124609 w 850891"/>
                <a:gd name="connsiteY6" fmla="*/ 124610 h 1027118"/>
                <a:gd name="connsiteX7" fmla="*/ 425446 w 850891"/>
                <a:gd name="connsiteY7" fmla="*/ 0 h 102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0891" h="1027118">
                  <a:moveTo>
                    <a:pt x="425446" y="0"/>
                  </a:moveTo>
                  <a:cubicBezTo>
                    <a:pt x="534327" y="0"/>
                    <a:pt x="643208" y="41537"/>
                    <a:pt x="726282" y="124610"/>
                  </a:cubicBezTo>
                  <a:lnTo>
                    <a:pt x="726281" y="124610"/>
                  </a:lnTo>
                  <a:cubicBezTo>
                    <a:pt x="892428" y="290757"/>
                    <a:pt x="892428" y="560136"/>
                    <a:pt x="726281" y="726283"/>
                  </a:cubicBezTo>
                  <a:lnTo>
                    <a:pt x="425446" y="1027118"/>
                  </a:lnTo>
                  <a:lnTo>
                    <a:pt x="124609" y="726282"/>
                  </a:lnTo>
                  <a:cubicBezTo>
                    <a:pt x="-41537" y="560135"/>
                    <a:pt x="-41537" y="290757"/>
                    <a:pt x="124609" y="124610"/>
                  </a:cubicBezTo>
                  <a:cubicBezTo>
                    <a:pt x="207683" y="41537"/>
                    <a:pt x="316565" y="0"/>
                    <a:pt x="42544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" name="片側の 2 つの角を丸めた四角形 69"/>
            <p:cNvSpPr/>
            <p:nvPr/>
          </p:nvSpPr>
          <p:spPr>
            <a:xfrm rot="10800000">
              <a:off x="8370285" y="1271554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" name="円/楕円 238"/>
            <p:cNvSpPr/>
            <p:nvPr/>
          </p:nvSpPr>
          <p:spPr>
            <a:xfrm>
              <a:off x="8150754" y="878683"/>
              <a:ext cx="579044" cy="507499"/>
            </a:xfrm>
            <a:custGeom>
              <a:avLst/>
              <a:gdLst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80962 w 579044"/>
                <a:gd name="connsiteY4" fmla="*/ 91440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42862 w 579044"/>
                <a:gd name="connsiteY4" fmla="*/ 170815 h 636588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9044" h="507499">
                  <a:moveTo>
                    <a:pt x="349847" y="39186"/>
                  </a:moveTo>
                  <a:cubicBezTo>
                    <a:pt x="497046" y="-33839"/>
                    <a:pt x="579044" y="13416"/>
                    <a:pt x="579044" y="189205"/>
                  </a:cubicBezTo>
                  <a:cubicBezTo>
                    <a:pt x="579044" y="364994"/>
                    <a:pt x="449421" y="507499"/>
                    <a:pt x="289522" y="507499"/>
                  </a:cubicBezTo>
                  <a:cubicBezTo>
                    <a:pt x="129623" y="507499"/>
                    <a:pt x="0" y="364994"/>
                    <a:pt x="0" y="189205"/>
                  </a:cubicBezTo>
                  <a:cubicBezTo>
                    <a:pt x="0" y="13416"/>
                    <a:pt x="91523" y="-49714"/>
                    <a:pt x="342862" y="41726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" name="フリーフォーム 71"/>
            <p:cNvSpPr/>
            <p:nvPr/>
          </p:nvSpPr>
          <p:spPr>
            <a:xfrm>
              <a:off x="8155267" y="826639"/>
              <a:ext cx="574531" cy="154607"/>
            </a:xfrm>
            <a:custGeom>
              <a:avLst/>
              <a:gdLst>
                <a:gd name="connsiteX0" fmla="*/ 287487 w 574531"/>
                <a:gd name="connsiteY0" fmla="*/ 0 h 142237"/>
                <a:gd name="connsiteX1" fmla="*/ 541357 w 574531"/>
                <a:gd name="connsiteY1" fmla="*/ 37116 h 142237"/>
                <a:gd name="connsiteX2" fmla="*/ 565729 w 574531"/>
                <a:gd name="connsiteY2" fmla="*/ 49875 h 142237"/>
                <a:gd name="connsiteX3" fmla="*/ 574531 w 574531"/>
                <a:gd name="connsiteY3" fmla="*/ 142237 h 142237"/>
                <a:gd name="connsiteX4" fmla="*/ 507831 w 574531"/>
                <a:gd name="connsiteY4" fmla="*/ 105999 h 142237"/>
                <a:gd name="connsiteX5" fmla="*/ 499725 w 574531"/>
                <a:gd name="connsiteY5" fmla="*/ 90229 h 142237"/>
                <a:gd name="connsiteX6" fmla="*/ 504681 w 574531"/>
                <a:gd name="connsiteY6" fmla="*/ 142237 h 142237"/>
                <a:gd name="connsiteX7" fmla="*/ 437981 w 574531"/>
                <a:gd name="connsiteY7" fmla="*/ 105999 h 142237"/>
                <a:gd name="connsiteX8" fmla="*/ 429875 w 574531"/>
                <a:gd name="connsiteY8" fmla="*/ 90229 h 142237"/>
                <a:gd name="connsiteX9" fmla="*/ 434831 w 574531"/>
                <a:gd name="connsiteY9" fmla="*/ 142237 h 142237"/>
                <a:gd name="connsiteX10" fmla="*/ 368131 w 574531"/>
                <a:gd name="connsiteY10" fmla="*/ 105999 h 142237"/>
                <a:gd name="connsiteX11" fmla="*/ 360025 w 574531"/>
                <a:gd name="connsiteY11" fmla="*/ 90229 h 142237"/>
                <a:gd name="connsiteX12" fmla="*/ 364981 w 574531"/>
                <a:gd name="connsiteY12" fmla="*/ 142237 h 142237"/>
                <a:gd name="connsiteX13" fmla="*/ 298281 w 574531"/>
                <a:gd name="connsiteY13" fmla="*/ 105999 h 142237"/>
                <a:gd name="connsiteX14" fmla="*/ 294073 w 574531"/>
                <a:gd name="connsiteY14" fmla="*/ 97812 h 142237"/>
                <a:gd name="connsiteX15" fmla="*/ 298306 w 574531"/>
                <a:gd name="connsiteY15" fmla="*/ 142237 h 142237"/>
                <a:gd name="connsiteX16" fmla="*/ 231606 w 574531"/>
                <a:gd name="connsiteY16" fmla="*/ 105999 h 142237"/>
                <a:gd name="connsiteX17" fmla="*/ 223500 w 574531"/>
                <a:gd name="connsiteY17" fmla="*/ 90229 h 142237"/>
                <a:gd name="connsiteX18" fmla="*/ 228456 w 574531"/>
                <a:gd name="connsiteY18" fmla="*/ 142237 h 142237"/>
                <a:gd name="connsiteX19" fmla="*/ 161756 w 574531"/>
                <a:gd name="connsiteY19" fmla="*/ 105999 h 142237"/>
                <a:gd name="connsiteX20" fmla="*/ 153650 w 574531"/>
                <a:gd name="connsiteY20" fmla="*/ 90229 h 142237"/>
                <a:gd name="connsiteX21" fmla="*/ 158606 w 574531"/>
                <a:gd name="connsiteY21" fmla="*/ 142237 h 142237"/>
                <a:gd name="connsiteX22" fmla="*/ 91906 w 574531"/>
                <a:gd name="connsiteY22" fmla="*/ 105999 h 142237"/>
                <a:gd name="connsiteX23" fmla="*/ 83800 w 574531"/>
                <a:gd name="connsiteY23" fmla="*/ 90229 h 142237"/>
                <a:gd name="connsiteX24" fmla="*/ 88756 w 574531"/>
                <a:gd name="connsiteY24" fmla="*/ 142237 h 142237"/>
                <a:gd name="connsiteX25" fmla="*/ 1841 w 574531"/>
                <a:gd name="connsiteY25" fmla="*/ 66672 h 142237"/>
                <a:gd name="connsiteX26" fmla="*/ 0 w 574531"/>
                <a:gd name="connsiteY26" fmla="*/ 54715 h 142237"/>
                <a:gd name="connsiteX27" fmla="*/ 33617 w 574531"/>
                <a:gd name="connsiteY27" fmla="*/ 37116 h 142237"/>
                <a:gd name="connsiteX28" fmla="*/ 287487 w 574531"/>
                <a:gd name="connsiteY28" fmla="*/ 0 h 142237"/>
                <a:gd name="connsiteX0" fmla="*/ 287487 w 574531"/>
                <a:gd name="connsiteY0" fmla="*/ 0 h 142237"/>
                <a:gd name="connsiteX1" fmla="*/ 541357 w 574531"/>
                <a:gd name="connsiteY1" fmla="*/ 37116 h 142237"/>
                <a:gd name="connsiteX2" fmla="*/ 565729 w 574531"/>
                <a:gd name="connsiteY2" fmla="*/ 49875 h 142237"/>
                <a:gd name="connsiteX3" fmla="*/ 574531 w 574531"/>
                <a:gd name="connsiteY3" fmla="*/ 142237 h 142237"/>
                <a:gd name="connsiteX4" fmla="*/ 507831 w 574531"/>
                <a:gd name="connsiteY4" fmla="*/ 105999 h 142237"/>
                <a:gd name="connsiteX5" fmla="*/ 499725 w 574531"/>
                <a:gd name="connsiteY5" fmla="*/ 90229 h 142237"/>
                <a:gd name="connsiteX6" fmla="*/ 504681 w 574531"/>
                <a:gd name="connsiteY6" fmla="*/ 142237 h 142237"/>
                <a:gd name="connsiteX7" fmla="*/ 437981 w 574531"/>
                <a:gd name="connsiteY7" fmla="*/ 105999 h 142237"/>
                <a:gd name="connsiteX8" fmla="*/ 429875 w 574531"/>
                <a:gd name="connsiteY8" fmla="*/ 90229 h 142237"/>
                <a:gd name="connsiteX9" fmla="*/ 434831 w 574531"/>
                <a:gd name="connsiteY9" fmla="*/ 142237 h 142237"/>
                <a:gd name="connsiteX10" fmla="*/ 368131 w 574531"/>
                <a:gd name="connsiteY10" fmla="*/ 105999 h 142237"/>
                <a:gd name="connsiteX11" fmla="*/ 360025 w 574531"/>
                <a:gd name="connsiteY11" fmla="*/ 90229 h 142237"/>
                <a:gd name="connsiteX12" fmla="*/ 364981 w 574531"/>
                <a:gd name="connsiteY12" fmla="*/ 142237 h 142237"/>
                <a:gd name="connsiteX13" fmla="*/ 298281 w 574531"/>
                <a:gd name="connsiteY13" fmla="*/ 105999 h 142237"/>
                <a:gd name="connsiteX14" fmla="*/ 294073 w 574531"/>
                <a:gd name="connsiteY14" fmla="*/ 97812 h 142237"/>
                <a:gd name="connsiteX15" fmla="*/ 298306 w 574531"/>
                <a:gd name="connsiteY15" fmla="*/ 142237 h 142237"/>
                <a:gd name="connsiteX16" fmla="*/ 231606 w 574531"/>
                <a:gd name="connsiteY16" fmla="*/ 105999 h 142237"/>
                <a:gd name="connsiteX17" fmla="*/ 223500 w 574531"/>
                <a:gd name="connsiteY17" fmla="*/ 90229 h 142237"/>
                <a:gd name="connsiteX18" fmla="*/ 228456 w 574531"/>
                <a:gd name="connsiteY18" fmla="*/ 142237 h 142237"/>
                <a:gd name="connsiteX19" fmla="*/ 161756 w 574531"/>
                <a:gd name="connsiteY19" fmla="*/ 105999 h 142237"/>
                <a:gd name="connsiteX20" fmla="*/ 153650 w 574531"/>
                <a:gd name="connsiteY20" fmla="*/ 90229 h 142237"/>
                <a:gd name="connsiteX21" fmla="*/ 158606 w 574531"/>
                <a:gd name="connsiteY21" fmla="*/ 142237 h 142237"/>
                <a:gd name="connsiteX22" fmla="*/ 91906 w 574531"/>
                <a:gd name="connsiteY22" fmla="*/ 105999 h 142237"/>
                <a:gd name="connsiteX23" fmla="*/ 83800 w 574531"/>
                <a:gd name="connsiteY23" fmla="*/ 90229 h 142237"/>
                <a:gd name="connsiteX24" fmla="*/ 88756 w 574531"/>
                <a:gd name="connsiteY24" fmla="*/ 142237 h 142237"/>
                <a:gd name="connsiteX25" fmla="*/ 1841 w 574531"/>
                <a:gd name="connsiteY25" fmla="*/ 66672 h 142237"/>
                <a:gd name="connsiteX26" fmla="*/ 0 w 574531"/>
                <a:gd name="connsiteY26" fmla="*/ 54715 h 142237"/>
                <a:gd name="connsiteX27" fmla="*/ 33617 w 574531"/>
                <a:gd name="connsiteY27" fmla="*/ 37116 h 142237"/>
                <a:gd name="connsiteX28" fmla="*/ 378927 w 574531"/>
                <a:gd name="connsiteY28" fmla="*/ 54626 h 142237"/>
                <a:gd name="connsiteX0" fmla="*/ 287487 w 574531"/>
                <a:gd name="connsiteY0" fmla="*/ 0 h 142237"/>
                <a:gd name="connsiteX1" fmla="*/ 541357 w 574531"/>
                <a:gd name="connsiteY1" fmla="*/ 37116 h 142237"/>
                <a:gd name="connsiteX2" fmla="*/ 565729 w 574531"/>
                <a:gd name="connsiteY2" fmla="*/ 49875 h 142237"/>
                <a:gd name="connsiteX3" fmla="*/ 574531 w 574531"/>
                <a:gd name="connsiteY3" fmla="*/ 142237 h 142237"/>
                <a:gd name="connsiteX4" fmla="*/ 507831 w 574531"/>
                <a:gd name="connsiteY4" fmla="*/ 105999 h 142237"/>
                <a:gd name="connsiteX5" fmla="*/ 499725 w 574531"/>
                <a:gd name="connsiteY5" fmla="*/ 90229 h 142237"/>
                <a:gd name="connsiteX6" fmla="*/ 504681 w 574531"/>
                <a:gd name="connsiteY6" fmla="*/ 142237 h 142237"/>
                <a:gd name="connsiteX7" fmla="*/ 437981 w 574531"/>
                <a:gd name="connsiteY7" fmla="*/ 105999 h 142237"/>
                <a:gd name="connsiteX8" fmla="*/ 429875 w 574531"/>
                <a:gd name="connsiteY8" fmla="*/ 90229 h 142237"/>
                <a:gd name="connsiteX9" fmla="*/ 434831 w 574531"/>
                <a:gd name="connsiteY9" fmla="*/ 142237 h 142237"/>
                <a:gd name="connsiteX10" fmla="*/ 368131 w 574531"/>
                <a:gd name="connsiteY10" fmla="*/ 105999 h 142237"/>
                <a:gd name="connsiteX11" fmla="*/ 360025 w 574531"/>
                <a:gd name="connsiteY11" fmla="*/ 90229 h 142237"/>
                <a:gd name="connsiteX12" fmla="*/ 364981 w 574531"/>
                <a:gd name="connsiteY12" fmla="*/ 142237 h 142237"/>
                <a:gd name="connsiteX13" fmla="*/ 298281 w 574531"/>
                <a:gd name="connsiteY13" fmla="*/ 105999 h 142237"/>
                <a:gd name="connsiteX14" fmla="*/ 294073 w 574531"/>
                <a:gd name="connsiteY14" fmla="*/ 97812 h 142237"/>
                <a:gd name="connsiteX15" fmla="*/ 298306 w 574531"/>
                <a:gd name="connsiteY15" fmla="*/ 142237 h 142237"/>
                <a:gd name="connsiteX16" fmla="*/ 231606 w 574531"/>
                <a:gd name="connsiteY16" fmla="*/ 105999 h 142237"/>
                <a:gd name="connsiteX17" fmla="*/ 223500 w 574531"/>
                <a:gd name="connsiteY17" fmla="*/ 90229 h 142237"/>
                <a:gd name="connsiteX18" fmla="*/ 228456 w 574531"/>
                <a:gd name="connsiteY18" fmla="*/ 142237 h 142237"/>
                <a:gd name="connsiteX19" fmla="*/ 161756 w 574531"/>
                <a:gd name="connsiteY19" fmla="*/ 105999 h 142237"/>
                <a:gd name="connsiteX20" fmla="*/ 153650 w 574531"/>
                <a:gd name="connsiteY20" fmla="*/ 90229 h 142237"/>
                <a:gd name="connsiteX21" fmla="*/ 158606 w 574531"/>
                <a:gd name="connsiteY21" fmla="*/ 142237 h 142237"/>
                <a:gd name="connsiteX22" fmla="*/ 91906 w 574531"/>
                <a:gd name="connsiteY22" fmla="*/ 105999 h 142237"/>
                <a:gd name="connsiteX23" fmla="*/ 83800 w 574531"/>
                <a:gd name="connsiteY23" fmla="*/ 90229 h 142237"/>
                <a:gd name="connsiteX24" fmla="*/ 88756 w 574531"/>
                <a:gd name="connsiteY24" fmla="*/ 142237 h 142237"/>
                <a:gd name="connsiteX25" fmla="*/ 1841 w 574531"/>
                <a:gd name="connsiteY25" fmla="*/ 66672 h 142237"/>
                <a:gd name="connsiteX26" fmla="*/ 0 w 574531"/>
                <a:gd name="connsiteY26" fmla="*/ 54715 h 142237"/>
                <a:gd name="connsiteX27" fmla="*/ 33617 w 574531"/>
                <a:gd name="connsiteY27" fmla="*/ 37116 h 142237"/>
                <a:gd name="connsiteX0" fmla="*/ 287487 w 574531"/>
                <a:gd name="connsiteY0" fmla="*/ 0 h 142237"/>
                <a:gd name="connsiteX1" fmla="*/ 541357 w 574531"/>
                <a:gd name="connsiteY1" fmla="*/ 37116 h 142237"/>
                <a:gd name="connsiteX2" fmla="*/ 565729 w 574531"/>
                <a:gd name="connsiteY2" fmla="*/ 49875 h 142237"/>
                <a:gd name="connsiteX3" fmla="*/ 574531 w 574531"/>
                <a:gd name="connsiteY3" fmla="*/ 142237 h 142237"/>
                <a:gd name="connsiteX4" fmla="*/ 507831 w 574531"/>
                <a:gd name="connsiteY4" fmla="*/ 105999 h 142237"/>
                <a:gd name="connsiteX5" fmla="*/ 499725 w 574531"/>
                <a:gd name="connsiteY5" fmla="*/ 90229 h 142237"/>
                <a:gd name="connsiteX6" fmla="*/ 504681 w 574531"/>
                <a:gd name="connsiteY6" fmla="*/ 142237 h 142237"/>
                <a:gd name="connsiteX7" fmla="*/ 437981 w 574531"/>
                <a:gd name="connsiteY7" fmla="*/ 105999 h 142237"/>
                <a:gd name="connsiteX8" fmla="*/ 429875 w 574531"/>
                <a:gd name="connsiteY8" fmla="*/ 90229 h 142237"/>
                <a:gd name="connsiteX9" fmla="*/ 434831 w 574531"/>
                <a:gd name="connsiteY9" fmla="*/ 142237 h 142237"/>
                <a:gd name="connsiteX10" fmla="*/ 368131 w 574531"/>
                <a:gd name="connsiteY10" fmla="*/ 105999 h 142237"/>
                <a:gd name="connsiteX11" fmla="*/ 360025 w 574531"/>
                <a:gd name="connsiteY11" fmla="*/ 90229 h 142237"/>
                <a:gd name="connsiteX12" fmla="*/ 364981 w 574531"/>
                <a:gd name="connsiteY12" fmla="*/ 142237 h 142237"/>
                <a:gd name="connsiteX13" fmla="*/ 298281 w 574531"/>
                <a:gd name="connsiteY13" fmla="*/ 105999 h 142237"/>
                <a:gd name="connsiteX14" fmla="*/ 294073 w 574531"/>
                <a:gd name="connsiteY14" fmla="*/ 97812 h 142237"/>
                <a:gd name="connsiteX15" fmla="*/ 298306 w 574531"/>
                <a:gd name="connsiteY15" fmla="*/ 142237 h 142237"/>
                <a:gd name="connsiteX16" fmla="*/ 231606 w 574531"/>
                <a:gd name="connsiteY16" fmla="*/ 105999 h 142237"/>
                <a:gd name="connsiteX17" fmla="*/ 223500 w 574531"/>
                <a:gd name="connsiteY17" fmla="*/ 90229 h 142237"/>
                <a:gd name="connsiteX18" fmla="*/ 228456 w 574531"/>
                <a:gd name="connsiteY18" fmla="*/ 142237 h 142237"/>
                <a:gd name="connsiteX19" fmla="*/ 161756 w 574531"/>
                <a:gd name="connsiteY19" fmla="*/ 105999 h 142237"/>
                <a:gd name="connsiteX20" fmla="*/ 153650 w 574531"/>
                <a:gd name="connsiteY20" fmla="*/ 90229 h 142237"/>
                <a:gd name="connsiteX21" fmla="*/ 158606 w 574531"/>
                <a:gd name="connsiteY21" fmla="*/ 142237 h 142237"/>
                <a:gd name="connsiteX22" fmla="*/ 91906 w 574531"/>
                <a:gd name="connsiteY22" fmla="*/ 105999 h 142237"/>
                <a:gd name="connsiteX23" fmla="*/ 83800 w 574531"/>
                <a:gd name="connsiteY23" fmla="*/ 90229 h 142237"/>
                <a:gd name="connsiteX24" fmla="*/ 88756 w 574531"/>
                <a:gd name="connsiteY24" fmla="*/ 142237 h 142237"/>
                <a:gd name="connsiteX25" fmla="*/ 1841 w 574531"/>
                <a:gd name="connsiteY25" fmla="*/ 66672 h 142237"/>
                <a:gd name="connsiteX26" fmla="*/ 0 w 574531"/>
                <a:gd name="connsiteY26" fmla="*/ 54715 h 142237"/>
                <a:gd name="connsiteX0" fmla="*/ 541357 w 574531"/>
                <a:gd name="connsiteY0" fmla="*/ 0 h 105121"/>
                <a:gd name="connsiteX1" fmla="*/ 565729 w 574531"/>
                <a:gd name="connsiteY1" fmla="*/ 12759 h 105121"/>
                <a:gd name="connsiteX2" fmla="*/ 574531 w 574531"/>
                <a:gd name="connsiteY2" fmla="*/ 105121 h 105121"/>
                <a:gd name="connsiteX3" fmla="*/ 507831 w 574531"/>
                <a:gd name="connsiteY3" fmla="*/ 68883 h 105121"/>
                <a:gd name="connsiteX4" fmla="*/ 499725 w 574531"/>
                <a:gd name="connsiteY4" fmla="*/ 53113 h 105121"/>
                <a:gd name="connsiteX5" fmla="*/ 504681 w 574531"/>
                <a:gd name="connsiteY5" fmla="*/ 105121 h 105121"/>
                <a:gd name="connsiteX6" fmla="*/ 437981 w 574531"/>
                <a:gd name="connsiteY6" fmla="*/ 68883 h 105121"/>
                <a:gd name="connsiteX7" fmla="*/ 429875 w 574531"/>
                <a:gd name="connsiteY7" fmla="*/ 53113 h 105121"/>
                <a:gd name="connsiteX8" fmla="*/ 434831 w 574531"/>
                <a:gd name="connsiteY8" fmla="*/ 105121 h 105121"/>
                <a:gd name="connsiteX9" fmla="*/ 368131 w 574531"/>
                <a:gd name="connsiteY9" fmla="*/ 68883 h 105121"/>
                <a:gd name="connsiteX10" fmla="*/ 360025 w 574531"/>
                <a:gd name="connsiteY10" fmla="*/ 53113 h 105121"/>
                <a:gd name="connsiteX11" fmla="*/ 364981 w 574531"/>
                <a:gd name="connsiteY11" fmla="*/ 105121 h 105121"/>
                <a:gd name="connsiteX12" fmla="*/ 298281 w 574531"/>
                <a:gd name="connsiteY12" fmla="*/ 68883 h 105121"/>
                <a:gd name="connsiteX13" fmla="*/ 294073 w 574531"/>
                <a:gd name="connsiteY13" fmla="*/ 60696 h 105121"/>
                <a:gd name="connsiteX14" fmla="*/ 298306 w 574531"/>
                <a:gd name="connsiteY14" fmla="*/ 105121 h 105121"/>
                <a:gd name="connsiteX15" fmla="*/ 231606 w 574531"/>
                <a:gd name="connsiteY15" fmla="*/ 68883 h 105121"/>
                <a:gd name="connsiteX16" fmla="*/ 223500 w 574531"/>
                <a:gd name="connsiteY16" fmla="*/ 53113 h 105121"/>
                <a:gd name="connsiteX17" fmla="*/ 228456 w 574531"/>
                <a:gd name="connsiteY17" fmla="*/ 105121 h 105121"/>
                <a:gd name="connsiteX18" fmla="*/ 161756 w 574531"/>
                <a:gd name="connsiteY18" fmla="*/ 68883 h 105121"/>
                <a:gd name="connsiteX19" fmla="*/ 153650 w 574531"/>
                <a:gd name="connsiteY19" fmla="*/ 53113 h 105121"/>
                <a:gd name="connsiteX20" fmla="*/ 158606 w 574531"/>
                <a:gd name="connsiteY20" fmla="*/ 105121 h 105121"/>
                <a:gd name="connsiteX21" fmla="*/ 91906 w 574531"/>
                <a:gd name="connsiteY21" fmla="*/ 68883 h 105121"/>
                <a:gd name="connsiteX22" fmla="*/ 83800 w 574531"/>
                <a:gd name="connsiteY22" fmla="*/ 53113 h 105121"/>
                <a:gd name="connsiteX23" fmla="*/ 88756 w 574531"/>
                <a:gd name="connsiteY23" fmla="*/ 105121 h 105121"/>
                <a:gd name="connsiteX24" fmla="*/ 1841 w 574531"/>
                <a:gd name="connsiteY24" fmla="*/ 29556 h 105121"/>
                <a:gd name="connsiteX25" fmla="*/ 0 w 574531"/>
                <a:gd name="connsiteY25" fmla="*/ 17599 h 105121"/>
                <a:gd name="connsiteX0" fmla="*/ 565729 w 574531"/>
                <a:gd name="connsiteY0" fmla="*/ 0 h 92362"/>
                <a:gd name="connsiteX1" fmla="*/ 574531 w 574531"/>
                <a:gd name="connsiteY1" fmla="*/ 92362 h 92362"/>
                <a:gd name="connsiteX2" fmla="*/ 507831 w 574531"/>
                <a:gd name="connsiteY2" fmla="*/ 56124 h 92362"/>
                <a:gd name="connsiteX3" fmla="*/ 499725 w 574531"/>
                <a:gd name="connsiteY3" fmla="*/ 40354 h 92362"/>
                <a:gd name="connsiteX4" fmla="*/ 504681 w 574531"/>
                <a:gd name="connsiteY4" fmla="*/ 92362 h 92362"/>
                <a:gd name="connsiteX5" fmla="*/ 437981 w 574531"/>
                <a:gd name="connsiteY5" fmla="*/ 56124 h 92362"/>
                <a:gd name="connsiteX6" fmla="*/ 429875 w 574531"/>
                <a:gd name="connsiteY6" fmla="*/ 40354 h 92362"/>
                <a:gd name="connsiteX7" fmla="*/ 434831 w 574531"/>
                <a:gd name="connsiteY7" fmla="*/ 92362 h 92362"/>
                <a:gd name="connsiteX8" fmla="*/ 368131 w 574531"/>
                <a:gd name="connsiteY8" fmla="*/ 56124 h 92362"/>
                <a:gd name="connsiteX9" fmla="*/ 360025 w 574531"/>
                <a:gd name="connsiteY9" fmla="*/ 40354 h 92362"/>
                <a:gd name="connsiteX10" fmla="*/ 364981 w 574531"/>
                <a:gd name="connsiteY10" fmla="*/ 92362 h 92362"/>
                <a:gd name="connsiteX11" fmla="*/ 298281 w 574531"/>
                <a:gd name="connsiteY11" fmla="*/ 56124 h 92362"/>
                <a:gd name="connsiteX12" fmla="*/ 294073 w 574531"/>
                <a:gd name="connsiteY12" fmla="*/ 47937 h 92362"/>
                <a:gd name="connsiteX13" fmla="*/ 298306 w 574531"/>
                <a:gd name="connsiteY13" fmla="*/ 92362 h 92362"/>
                <a:gd name="connsiteX14" fmla="*/ 231606 w 574531"/>
                <a:gd name="connsiteY14" fmla="*/ 56124 h 92362"/>
                <a:gd name="connsiteX15" fmla="*/ 223500 w 574531"/>
                <a:gd name="connsiteY15" fmla="*/ 40354 h 92362"/>
                <a:gd name="connsiteX16" fmla="*/ 228456 w 574531"/>
                <a:gd name="connsiteY16" fmla="*/ 92362 h 92362"/>
                <a:gd name="connsiteX17" fmla="*/ 161756 w 574531"/>
                <a:gd name="connsiteY17" fmla="*/ 56124 h 92362"/>
                <a:gd name="connsiteX18" fmla="*/ 153650 w 574531"/>
                <a:gd name="connsiteY18" fmla="*/ 40354 h 92362"/>
                <a:gd name="connsiteX19" fmla="*/ 158606 w 574531"/>
                <a:gd name="connsiteY19" fmla="*/ 92362 h 92362"/>
                <a:gd name="connsiteX20" fmla="*/ 91906 w 574531"/>
                <a:gd name="connsiteY20" fmla="*/ 56124 h 92362"/>
                <a:gd name="connsiteX21" fmla="*/ 83800 w 574531"/>
                <a:gd name="connsiteY21" fmla="*/ 40354 h 92362"/>
                <a:gd name="connsiteX22" fmla="*/ 88756 w 574531"/>
                <a:gd name="connsiteY22" fmla="*/ 92362 h 92362"/>
                <a:gd name="connsiteX23" fmla="*/ 1841 w 574531"/>
                <a:gd name="connsiteY23" fmla="*/ 16797 h 92362"/>
                <a:gd name="connsiteX24" fmla="*/ 0 w 574531"/>
                <a:gd name="connsiteY24" fmla="*/ 4840 h 92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74531" h="92362">
                  <a:moveTo>
                    <a:pt x="565729" y="0"/>
                  </a:moveTo>
                  <a:lnTo>
                    <a:pt x="574531" y="92362"/>
                  </a:lnTo>
                  <a:cubicBezTo>
                    <a:pt x="548483" y="92362"/>
                    <a:pt x="524901" y="78514"/>
                    <a:pt x="507831" y="56124"/>
                  </a:cubicBezTo>
                  <a:lnTo>
                    <a:pt x="499725" y="40354"/>
                  </a:lnTo>
                  <a:lnTo>
                    <a:pt x="504681" y="92362"/>
                  </a:lnTo>
                  <a:cubicBezTo>
                    <a:pt x="478633" y="92362"/>
                    <a:pt x="455051" y="78514"/>
                    <a:pt x="437981" y="56124"/>
                  </a:cubicBezTo>
                  <a:lnTo>
                    <a:pt x="429875" y="40354"/>
                  </a:lnTo>
                  <a:lnTo>
                    <a:pt x="434831" y="92362"/>
                  </a:lnTo>
                  <a:cubicBezTo>
                    <a:pt x="408783" y="92362"/>
                    <a:pt x="385201" y="78514"/>
                    <a:pt x="368131" y="56124"/>
                  </a:cubicBezTo>
                  <a:lnTo>
                    <a:pt x="360025" y="40354"/>
                  </a:lnTo>
                  <a:lnTo>
                    <a:pt x="364981" y="92362"/>
                  </a:lnTo>
                  <a:cubicBezTo>
                    <a:pt x="338933" y="92362"/>
                    <a:pt x="315351" y="78514"/>
                    <a:pt x="298281" y="56124"/>
                  </a:cubicBezTo>
                  <a:lnTo>
                    <a:pt x="294073" y="47937"/>
                  </a:lnTo>
                  <a:lnTo>
                    <a:pt x="298306" y="92362"/>
                  </a:lnTo>
                  <a:cubicBezTo>
                    <a:pt x="272258" y="92362"/>
                    <a:pt x="248676" y="78514"/>
                    <a:pt x="231606" y="56124"/>
                  </a:cubicBezTo>
                  <a:lnTo>
                    <a:pt x="223500" y="40354"/>
                  </a:lnTo>
                  <a:lnTo>
                    <a:pt x="228456" y="92362"/>
                  </a:lnTo>
                  <a:cubicBezTo>
                    <a:pt x="202408" y="92362"/>
                    <a:pt x="178826" y="78514"/>
                    <a:pt x="161756" y="56124"/>
                  </a:cubicBezTo>
                  <a:lnTo>
                    <a:pt x="153650" y="40354"/>
                  </a:lnTo>
                  <a:lnTo>
                    <a:pt x="158606" y="92362"/>
                  </a:lnTo>
                  <a:cubicBezTo>
                    <a:pt x="132558" y="92362"/>
                    <a:pt x="108976" y="78514"/>
                    <a:pt x="91906" y="56124"/>
                  </a:cubicBezTo>
                  <a:lnTo>
                    <a:pt x="83800" y="40354"/>
                  </a:lnTo>
                  <a:lnTo>
                    <a:pt x="88756" y="92362"/>
                  </a:lnTo>
                  <a:cubicBezTo>
                    <a:pt x="49684" y="92362"/>
                    <a:pt x="16161" y="61204"/>
                    <a:pt x="1841" y="16797"/>
                  </a:cubicBezTo>
                  <a:lnTo>
                    <a:pt x="0" y="4840"/>
                  </a:lnTo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" name="角丸四角形 72"/>
            <p:cNvSpPr/>
            <p:nvPr/>
          </p:nvSpPr>
          <p:spPr>
            <a:xfrm>
              <a:off x="8220739" y="968894"/>
              <a:ext cx="119061" cy="144988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4" name="円/楕円 727"/>
            <p:cNvSpPr/>
            <p:nvPr/>
          </p:nvSpPr>
          <p:spPr>
            <a:xfrm>
              <a:off x="8242715" y="1003611"/>
              <a:ext cx="75108" cy="7510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" name="角丸四角形 74"/>
            <p:cNvSpPr/>
            <p:nvPr/>
          </p:nvSpPr>
          <p:spPr>
            <a:xfrm>
              <a:off x="8558877" y="968894"/>
              <a:ext cx="119061" cy="144988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" name="円/楕円 729"/>
            <p:cNvSpPr/>
            <p:nvPr/>
          </p:nvSpPr>
          <p:spPr>
            <a:xfrm>
              <a:off x="8580853" y="1003611"/>
              <a:ext cx="75108" cy="7510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7" name="月 76"/>
            <p:cNvSpPr/>
            <p:nvPr/>
          </p:nvSpPr>
          <p:spPr>
            <a:xfrm rot="16200000">
              <a:off x="8430434" y="1164274"/>
              <a:ext cx="25398" cy="75418"/>
            </a:xfrm>
            <a:prstGeom prst="moon">
              <a:avLst>
                <a:gd name="adj" fmla="val 87500"/>
              </a:avLst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8" name="円/楕円 4"/>
            <p:cNvSpPr/>
            <p:nvPr/>
          </p:nvSpPr>
          <p:spPr>
            <a:xfrm>
              <a:off x="8360237" y="1264672"/>
              <a:ext cx="148210" cy="45719"/>
            </a:xfrm>
            <a:custGeom>
              <a:avLst/>
              <a:gdLst/>
              <a:ahLst/>
              <a:cxnLst/>
              <a:rect l="l" t="t" r="r" b="b"/>
              <a:pathLst>
                <a:path w="194934" h="36810">
                  <a:moveTo>
                    <a:pt x="0" y="0"/>
                  </a:moveTo>
                  <a:cubicBezTo>
                    <a:pt x="27202" y="6486"/>
                    <a:pt x="60957" y="9752"/>
                    <a:pt x="97467" y="9752"/>
                  </a:cubicBezTo>
                  <a:cubicBezTo>
                    <a:pt x="133977" y="9752"/>
                    <a:pt x="167732" y="6486"/>
                    <a:pt x="194934" y="0"/>
                  </a:cubicBezTo>
                  <a:cubicBezTo>
                    <a:pt x="186588" y="21408"/>
                    <a:pt x="146006" y="36810"/>
                    <a:pt x="97467" y="36810"/>
                  </a:cubicBezTo>
                  <a:cubicBezTo>
                    <a:pt x="48928" y="36810"/>
                    <a:pt x="8346" y="21408"/>
                    <a:pt x="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9" name="グループ化 78"/>
            <p:cNvGrpSpPr/>
            <p:nvPr/>
          </p:nvGrpSpPr>
          <p:grpSpPr>
            <a:xfrm>
              <a:off x="8121352" y="148199"/>
              <a:ext cx="628846" cy="662016"/>
              <a:chOff x="4504745" y="3608910"/>
              <a:chExt cx="1464936" cy="1542210"/>
            </a:xfrm>
          </p:grpSpPr>
          <p:sp>
            <p:nvSpPr>
              <p:cNvPr id="89" name="台形 88"/>
              <p:cNvSpPr/>
              <p:nvPr/>
            </p:nvSpPr>
            <p:spPr>
              <a:xfrm>
                <a:off x="4578685" y="3952089"/>
                <a:ext cx="1317055" cy="964370"/>
              </a:xfrm>
              <a:prstGeom prst="trapezoid">
                <a:avLst>
                  <a:gd name="adj" fmla="val 61504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" name="円/楕円 89"/>
              <p:cNvSpPr/>
              <p:nvPr/>
            </p:nvSpPr>
            <p:spPr>
              <a:xfrm>
                <a:off x="4916251" y="3608910"/>
                <a:ext cx="641921" cy="641921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/>
                  </a:gs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" name="角丸四角形 28"/>
              <p:cNvSpPr/>
              <p:nvPr/>
            </p:nvSpPr>
            <p:spPr>
              <a:xfrm>
                <a:off x="4504745" y="4787748"/>
                <a:ext cx="1464936" cy="363372"/>
              </a:xfrm>
              <a:custGeom>
                <a:avLst/>
                <a:gdLst/>
                <a:ahLst/>
                <a:cxnLst/>
                <a:rect l="l" t="t" r="r" b="b"/>
                <a:pathLst>
                  <a:path w="1824870" h="523606">
                    <a:moveTo>
                      <a:pt x="220256" y="0"/>
                    </a:moveTo>
                    <a:cubicBezTo>
                      <a:pt x="273597" y="0"/>
                      <a:pt x="322509" y="18962"/>
                      <a:pt x="358692" y="52842"/>
                    </a:cubicBezTo>
                    <a:cubicBezTo>
                      <a:pt x="394874" y="18962"/>
                      <a:pt x="443787" y="0"/>
                      <a:pt x="497128" y="0"/>
                    </a:cubicBezTo>
                    <a:cubicBezTo>
                      <a:pt x="550469" y="0"/>
                      <a:pt x="599382" y="18962"/>
                      <a:pt x="635564" y="52842"/>
                    </a:cubicBezTo>
                    <a:cubicBezTo>
                      <a:pt x="671747" y="18962"/>
                      <a:pt x="720659" y="0"/>
                      <a:pt x="774000" y="0"/>
                    </a:cubicBezTo>
                    <a:cubicBezTo>
                      <a:pt x="827341" y="0"/>
                      <a:pt x="876254" y="18962"/>
                      <a:pt x="912436" y="52842"/>
                    </a:cubicBezTo>
                    <a:cubicBezTo>
                      <a:pt x="948619" y="18962"/>
                      <a:pt x="997531" y="0"/>
                      <a:pt x="1050872" y="0"/>
                    </a:cubicBezTo>
                    <a:cubicBezTo>
                      <a:pt x="1104213" y="0"/>
                      <a:pt x="1153126" y="18962"/>
                      <a:pt x="1189308" y="52842"/>
                    </a:cubicBezTo>
                    <a:cubicBezTo>
                      <a:pt x="1225491" y="18962"/>
                      <a:pt x="1274403" y="0"/>
                      <a:pt x="1327744" y="0"/>
                    </a:cubicBezTo>
                    <a:cubicBezTo>
                      <a:pt x="1381085" y="0"/>
                      <a:pt x="1429997" y="18961"/>
                      <a:pt x="1466179" y="52841"/>
                    </a:cubicBezTo>
                    <a:cubicBezTo>
                      <a:pt x="1502361" y="18961"/>
                      <a:pt x="1551274" y="0"/>
                      <a:pt x="1604614" y="0"/>
                    </a:cubicBezTo>
                    <a:cubicBezTo>
                      <a:pt x="1726258" y="0"/>
                      <a:pt x="1824870" y="98612"/>
                      <a:pt x="1824870" y="220256"/>
                    </a:cubicBezTo>
                    <a:cubicBezTo>
                      <a:pt x="1824870" y="247954"/>
                      <a:pt x="1824869" y="275652"/>
                      <a:pt x="1824869" y="303350"/>
                    </a:cubicBezTo>
                    <a:cubicBezTo>
                      <a:pt x="1824869" y="424994"/>
                      <a:pt x="1726257" y="523606"/>
                      <a:pt x="1604613" y="523606"/>
                    </a:cubicBezTo>
                    <a:lnTo>
                      <a:pt x="1604614" y="523605"/>
                    </a:lnTo>
                    <a:cubicBezTo>
                      <a:pt x="1551274" y="523605"/>
                      <a:pt x="1502362" y="504644"/>
                      <a:pt x="1466179" y="470764"/>
                    </a:cubicBezTo>
                    <a:cubicBezTo>
                      <a:pt x="1429997" y="504645"/>
                      <a:pt x="1381085" y="523606"/>
                      <a:pt x="1327743" y="523606"/>
                    </a:cubicBezTo>
                    <a:lnTo>
                      <a:pt x="1327744" y="523605"/>
                    </a:lnTo>
                    <a:cubicBezTo>
                      <a:pt x="1274403" y="523605"/>
                      <a:pt x="1225491" y="504644"/>
                      <a:pt x="1189308" y="470764"/>
                    </a:cubicBezTo>
                    <a:cubicBezTo>
                      <a:pt x="1153126" y="504644"/>
                      <a:pt x="1104213" y="523606"/>
                      <a:pt x="1050871" y="523606"/>
                    </a:cubicBezTo>
                    <a:lnTo>
                      <a:pt x="1050872" y="523605"/>
                    </a:lnTo>
                    <a:cubicBezTo>
                      <a:pt x="997531" y="523605"/>
                      <a:pt x="948619" y="504644"/>
                      <a:pt x="912436" y="470764"/>
                    </a:cubicBezTo>
                    <a:cubicBezTo>
                      <a:pt x="876254" y="504644"/>
                      <a:pt x="827341" y="523606"/>
                      <a:pt x="773999" y="523606"/>
                    </a:cubicBezTo>
                    <a:lnTo>
                      <a:pt x="774000" y="523605"/>
                    </a:lnTo>
                    <a:cubicBezTo>
                      <a:pt x="720659" y="523605"/>
                      <a:pt x="671747" y="504644"/>
                      <a:pt x="635564" y="470764"/>
                    </a:cubicBezTo>
                    <a:cubicBezTo>
                      <a:pt x="599382" y="504644"/>
                      <a:pt x="550468" y="523606"/>
                      <a:pt x="497127" y="523606"/>
                    </a:cubicBezTo>
                    <a:lnTo>
                      <a:pt x="497128" y="523605"/>
                    </a:lnTo>
                    <a:cubicBezTo>
                      <a:pt x="443787" y="523605"/>
                      <a:pt x="394874" y="504644"/>
                      <a:pt x="358692" y="470764"/>
                    </a:cubicBezTo>
                    <a:cubicBezTo>
                      <a:pt x="322509" y="504644"/>
                      <a:pt x="273596" y="523606"/>
                      <a:pt x="220255" y="523606"/>
                    </a:cubicBezTo>
                    <a:lnTo>
                      <a:pt x="220256" y="523605"/>
                    </a:lnTo>
                    <a:cubicBezTo>
                      <a:pt x="98612" y="523605"/>
                      <a:pt x="0" y="424993"/>
                      <a:pt x="0" y="303349"/>
                    </a:cubicBezTo>
                    <a:lnTo>
                      <a:pt x="0" y="220256"/>
                    </a:lnTo>
                    <a:cubicBezTo>
                      <a:pt x="0" y="98612"/>
                      <a:pt x="98612" y="0"/>
                      <a:pt x="220256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ysClr val="window" lastClr="FFFFFF"/>
                  </a:gs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0" name="グループ化 79"/>
            <p:cNvGrpSpPr/>
            <p:nvPr/>
          </p:nvGrpSpPr>
          <p:grpSpPr>
            <a:xfrm>
              <a:off x="8140402" y="1404975"/>
              <a:ext cx="604867" cy="572183"/>
              <a:chOff x="5513616" y="5387877"/>
              <a:chExt cx="604867" cy="572183"/>
            </a:xfrm>
          </p:grpSpPr>
          <p:sp>
            <p:nvSpPr>
              <p:cNvPr id="81" name="片側の 2 つの角を丸めた四角形 80"/>
              <p:cNvSpPr/>
              <p:nvPr/>
            </p:nvSpPr>
            <p:spPr>
              <a:xfrm>
                <a:off x="5513616" y="5426007"/>
                <a:ext cx="604867" cy="534053"/>
              </a:xfrm>
              <a:prstGeom prst="round2SameRect">
                <a:avLst>
                  <a:gd name="adj1" fmla="val 38069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82" name="グループ化 81"/>
              <p:cNvGrpSpPr/>
              <p:nvPr/>
            </p:nvGrpSpPr>
            <p:grpSpPr>
              <a:xfrm>
                <a:off x="5727870" y="5461881"/>
                <a:ext cx="176358" cy="238202"/>
                <a:chOff x="5668526" y="5576019"/>
                <a:chExt cx="227529" cy="307318"/>
              </a:xfrm>
            </p:grpSpPr>
            <p:sp>
              <p:nvSpPr>
                <p:cNvPr id="86" name="角丸四角形 1853"/>
                <p:cNvSpPr/>
                <p:nvPr/>
              </p:nvSpPr>
              <p:spPr>
                <a:xfrm rot="20700000">
                  <a:off x="5681080" y="5576019"/>
                  <a:ext cx="149602" cy="2711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602" h="271141">
                      <a:moveTo>
                        <a:pt x="141447" y="1059"/>
                      </a:moveTo>
                      <a:lnTo>
                        <a:pt x="142079" y="1881"/>
                      </a:lnTo>
                      <a:cubicBezTo>
                        <a:pt x="146651" y="2865"/>
                        <a:pt x="149602" y="7056"/>
                        <a:pt x="149602" y="11936"/>
                      </a:cubicBezTo>
                      <a:cubicBezTo>
                        <a:pt x="149602" y="94390"/>
                        <a:pt x="149601" y="176843"/>
                        <a:pt x="149601" y="259297"/>
                      </a:cubicBezTo>
                      <a:cubicBezTo>
                        <a:pt x="149601" y="265838"/>
                        <a:pt x="144298" y="271141"/>
                        <a:pt x="137757" y="271141"/>
                      </a:cubicBezTo>
                      <a:lnTo>
                        <a:pt x="137758" y="271140"/>
                      </a:lnTo>
                      <a:cubicBezTo>
                        <a:pt x="131217" y="271139"/>
                        <a:pt x="125914" y="265837"/>
                        <a:pt x="125914" y="259296"/>
                      </a:cubicBezTo>
                      <a:lnTo>
                        <a:pt x="125914" y="51652"/>
                      </a:lnTo>
                      <a:cubicBezTo>
                        <a:pt x="91310" y="111587"/>
                        <a:pt x="56705" y="171523"/>
                        <a:pt x="22101" y="231459"/>
                      </a:cubicBezTo>
                      <a:cubicBezTo>
                        <a:pt x="18831" y="237123"/>
                        <a:pt x="11587" y="239064"/>
                        <a:pt x="5922" y="235794"/>
                      </a:cubicBezTo>
                      <a:lnTo>
                        <a:pt x="5923" y="235793"/>
                      </a:lnTo>
                      <a:cubicBezTo>
                        <a:pt x="259" y="232523"/>
                        <a:pt x="-1682" y="225279"/>
                        <a:pt x="1588" y="219614"/>
                      </a:cubicBezTo>
                      <a:lnTo>
                        <a:pt x="125268" y="5394"/>
                      </a:lnTo>
                      <a:cubicBezTo>
                        <a:pt x="127721" y="1147"/>
                        <a:pt x="132407" y="-1007"/>
                        <a:pt x="136876" y="457"/>
                      </a:cubicBezTo>
                      <a:cubicBezTo>
                        <a:pt x="137150" y="103"/>
                        <a:pt x="137453" y="92"/>
                        <a:pt x="137758" y="92"/>
                      </a:cubicBezTo>
                      <a:lnTo>
                        <a:pt x="139462" y="798"/>
                      </a:lnTo>
                      <a:cubicBezTo>
                        <a:pt x="140281" y="449"/>
                        <a:pt x="140872" y="727"/>
                        <a:pt x="141447" y="105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" name="円/楕円 86"/>
                <p:cNvSpPr/>
                <p:nvPr/>
              </p:nvSpPr>
              <p:spPr>
                <a:xfrm>
                  <a:off x="5801709" y="5788993"/>
                  <a:ext cx="94346" cy="9434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" name="円/楕円 87"/>
                <p:cNvSpPr/>
                <p:nvPr/>
              </p:nvSpPr>
              <p:spPr>
                <a:xfrm>
                  <a:off x="5668526" y="5782118"/>
                  <a:ext cx="94346" cy="9434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3" name="円/楕円 3"/>
              <p:cNvSpPr/>
              <p:nvPr/>
            </p:nvSpPr>
            <p:spPr>
              <a:xfrm>
                <a:off x="5656117" y="5387877"/>
                <a:ext cx="319862" cy="111231"/>
              </a:xfrm>
              <a:custGeom>
                <a:avLst/>
                <a:gdLst/>
                <a:ahLst/>
                <a:cxnLst/>
                <a:rect l="l" t="t" r="r" b="b"/>
                <a:pathLst>
                  <a:path w="319862" h="77787">
                    <a:moveTo>
                      <a:pt x="41215" y="0"/>
                    </a:moveTo>
                    <a:cubicBezTo>
                      <a:pt x="61114" y="16725"/>
                      <a:pt x="106788" y="28323"/>
                      <a:pt x="159931" y="28323"/>
                    </a:cubicBezTo>
                    <a:cubicBezTo>
                      <a:pt x="213075" y="28323"/>
                      <a:pt x="258748" y="16725"/>
                      <a:pt x="278647" y="0"/>
                    </a:cubicBezTo>
                    <a:cubicBezTo>
                      <a:pt x="304349" y="7682"/>
                      <a:pt x="319862" y="18700"/>
                      <a:pt x="319862" y="30783"/>
                    </a:cubicBezTo>
                    <a:cubicBezTo>
                      <a:pt x="319862" y="56743"/>
                      <a:pt x="248258" y="77787"/>
                      <a:pt x="159931" y="77787"/>
                    </a:cubicBezTo>
                    <a:cubicBezTo>
                      <a:pt x="71604" y="77787"/>
                      <a:pt x="0" y="56743"/>
                      <a:pt x="0" y="30783"/>
                    </a:cubicBezTo>
                    <a:cubicBezTo>
                      <a:pt x="0" y="18700"/>
                      <a:pt x="15513" y="7682"/>
                      <a:pt x="41215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" name="円/楕円 83"/>
              <p:cNvSpPr/>
              <p:nvPr/>
            </p:nvSpPr>
            <p:spPr>
              <a:xfrm>
                <a:off x="5774941" y="5723052"/>
                <a:ext cx="82214" cy="82212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" name="円/楕円 84"/>
              <p:cNvSpPr/>
              <p:nvPr/>
            </p:nvSpPr>
            <p:spPr>
              <a:xfrm>
                <a:off x="5774941" y="5856862"/>
                <a:ext cx="82214" cy="82212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92" name="グループ化 91"/>
          <p:cNvGrpSpPr/>
          <p:nvPr/>
        </p:nvGrpSpPr>
        <p:grpSpPr>
          <a:xfrm>
            <a:off x="6476366" y="595084"/>
            <a:ext cx="719603" cy="1828959"/>
            <a:chOff x="9048397" y="148199"/>
            <a:chExt cx="719603" cy="1828959"/>
          </a:xfrm>
        </p:grpSpPr>
        <p:sp>
          <p:nvSpPr>
            <p:cNvPr id="93" name="円/楕円 92"/>
            <p:cNvSpPr/>
            <p:nvPr/>
          </p:nvSpPr>
          <p:spPr>
            <a:xfrm>
              <a:off x="9109079" y="792172"/>
              <a:ext cx="596330" cy="628719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4" name="円/楕円 689"/>
            <p:cNvSpPr/>
            <p:nvPr/>
          </p:nvSpPr>
          <p:spPr>
            <a:xfrm rot="20700000">
              <a:off x="9048397" y="987881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5" name="円/楕円 690"/>
            <p:cNvSpPr/>
            <p:nvPr/>
          </p:nvSpPr>
          <p:spPr>
            <a:xfrm rot="900000" flipH="1">
              <a:off x="9593065" y="987882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6" name="円/楕円 95"/>
            <p:cNvSpPr/>
            <p:nvPr/>
          </p:nvSpPr>
          <p:spPr>
            <a:xfrm>
              <a:off x="9077441" y="654716"/>
              <a:ext cx="659606" cy="656783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7" name="月 96"/>
            <p:cNvSpPr/>
            <p:nvPr/>
          </p:nvSpPr>
          <p:spPr>
            <a:xfrm rot="900000" flipH="1">
              <a:off x="9091998" y="981972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" name="月 97"/>
            <p:cNvSpPr/>
            <p:nvPr/>
          </p:nvSpPr>
          <p:spPr>
            <a:xfrm rot="709480" flipH="1">
              <a:off x="9128894" y="991858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" name="月 98"/>
            <p:cNvSpPr/>
            <p:nvPr/>
          </p:nvSpPr>
          <p:spPr>
            <a:xfrm rot="462998" flipH="1">
              <a:off x="9163304" y="1001077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" name="月 99"/>
            <p:cNvSpPr/>
            <p:nvPr/>
          </p:nvSpPr>
          <p:spPr>
            <a:xfrm rot="500641" flipH="1">
              <a:off x="9203096" y="1027617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1" name="月 100"/>
            <p:cNvSpPr/>
            <p:nvPr/>
          </p:nvSpPr>
          <p:spPr>
            <a:xfrm rot="310121" flipH="1">
              <a:off x="9240889" y="1033161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" name="月 101"/>
            <p:cNvSpPr/>
            <p:nvPr/>
          </p:nvSpPr>
          <p:spPr>
            <a:xfrm rot="63639" flipH="1">
              <a:off x="9276136" y="1038329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" name="月 102"/>
            <p:cNvSpPr/>
            <p:nvPr/>
          </p:nvSpPr>
          <p:spPr>
            <a:xfrm rot="20700000">
              <a:off x="9597577" y="981972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" name="月 103"/>
            <p:cNvSpPr/>
            <p:nvPr/>
          </p:nvSpPr>
          <p:spPr>
            <a:xfrm rot="20890520">
              <a:off x="9560681" y="991858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" name="月 104"/>
            <p:cNvSpPr/>
            <p:nvPr/>
          </p:nvSpPr>
          <p:spPr>
            <a:xfrm rot="21137002">
              <a:off x="9526271" y="1001077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" name="月 105"/>
            <p:cNvSpPr/>
            <p:nvPr/>
          </p:nvSpPr>
          <p:spPr>
            <a:xfrm rot="21099359">
              <a:off x="9486479" y="1027617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" name="月 106"/>
            <p:cNvSpPr/>
            <p:nvPr/>
          </p:nvSpPr>
          <p:spPr>
            <a:xfrm rot="21289879">
              <a:off x="9448686" y="1033161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" name="月 107"/>
            <p:cNvSpPr/>
            <p:nvPr/>
          </p:nvSpPr>
          <p:spPr>
            <a:xfrm rot="21536361">
              <a:off x="9413439" y="1038329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" name="片側の 2 つの角を丸めた四角形 108"/>
            <p:cNvSpPr/>
            <p:nvPr/>
          </p:nvSpPr>
          <p:spPr>
            <a:xfrm rot="10800000">
              <a:off x="9338207" y="1271554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0" name="円/楕円 691"/>
            <p:cNvSpPr/>
            <p:nvPr/>
          </p:nvSpPr>
          <p:spPr>
            <a:xfrm>
              <a:off x="9118676" y="734314"/>
              <a:ext cx="579044" cy="651868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1" name="円/楕円 632"/>
            <p:cNvSpPr/>
            <p:nvPr/>
          </p:nvSpPr>
          <p:spPr>
            <a:xfrm>
              <a:off x="9363824" y="1186801"/>
              <a:ext cx="84568" cy="27721"/>
            </a:xfrm>
            <a:custGeom>
              <a:avLst/>
              <a:gdLst>
                <a:gd name="connsiteX0" fmla="*/ 0 w 84568"/>
                <a:gd name="connsiteY0" fmla="*/ 22860 h 45719"/>
                <a:gd name="connsiteX1" fmla="*/ 42284 w 84568"/>
                <a:gd name="connsiteY1" fmla="*/ 0 h 45719"/>
                <a:gd name="connsiteX2" fmla="*/ 84568 w 84568"/>
                <a:gd name="connsiteY2" fmla="*/ 22860 h 45719"/>
                <a:gd name="connsiteX3" fmla="*/ 42284 w 84568"/>
                <a:gd name="connsiteY3" fmla="*/ 45720 h 45719"/>
                <a:gd name="connsiteX4" fmla="*/ 0 w 84568"/>
                <a:gd name="connsiteY4" fmla="*/ 22860 h 45719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4861 h 27721"/>
                <a:gd name="connsiteX1" fmla="*/ 42284 w 84568"/>
                <a:gd name="connsiteY1" fmla="*/ 8195 h 27721"/>
                <a:gd name="connsiteX2" fmla="*/ 84568 w 84568"/>
                <a:gd name="connsiteY2" fmla="*/ 4861 h 27721"/>
                <a:gd name="connsiteX3" fmla="*/ 42284 w 84568"/>
                <a:gd name="connsiteY3" fmla="*/ 27721 h 27721"/>
                <a:gd name="connsiteX4" fmla="*/ 0 w 84568"/>
                <a:gd name="connsiteY4" fmla="*/ 4861 h 2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568" h="27721">
                  <a:moveTo>
                    <a:pt x="0" y="4861"/>
                  </a:moveTo>
                  <a:cubicBezTo>
                    <a:pt x="0" y="-7764"/>
                    <a:pt x="18931" y="8195"/>
                    <a:pt x="42284" y="8195"/>
                  </a:cubicBezTo>
                  <a:cubicBezTo>
                    <a:pt x="65637" y="8195"/>
                    <a:pt x="84568" y="-7764"/>
                    <a:pt x="84568" y="4861"/>
                  </a:cubicBezTo>
                  <a:cubicBezTo>
                    <a:pt x="84568" y="17486"/>
                    <a:pt x="65637" y="27721"/>
                    <a:pt x="42284" y="27721"/>
                  </a:cubicBezTo>
                  <a:cubicBezTo>
                    <a:pt x="18931" y="27721"/>
                    <a:pt x="0" y="17486"/>
                    <a:pt x="0" y="4861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2" name="円/楕円 111"/>
            <p:cNvSpPr/>
            <p:nvPr/>
          </p:nvSpPr>
          <p:spPr>
            <a:xfrm>
              <a:off x="9188635" y="959320"/>
              <a:ext cx="136141" cy="17947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3" name="円/楕円 112"/>
            <p:cNvSpPr/>
            <p:nvPr/>
          </p:nvSpPr>
          <p:spPr>
            <a:xfrm>
              <a:off x="9209396" y="999700"/>
              <a:ext cx="94621" cy="9736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4" name="フリーフォーム 113"/>
            <p:cNvSpPr/>
            <p:nvPr/>
          </p:nvSpPr>
          <p:spPr>
            <a:xfrm>
              <a:off x="9193309" y="944807"/>
              <a:ext cx="126794" cy="71160"/>
            </a:xfrm>
            <a:custGeom>
              <a:avLst/>
              <a:gdLst>
                <a:gd name="connsiteX0" fmla="*/ 57760 w 304206"/>
                <a:gd name="connsiteY0" fmla="*/ 0 h 178653"/>
                <a:gd name="connsiteX1" fmla="*/ 100474 w 304206"/>
                <a:gd name="connsiteY1" fmla="*/ 28774 h 178653"/>
                <a:gd name="connsiteX2" fmla="*/ 103539 w 304206"/>
                <a:gd name="connsiteY2" fmla="*/ 26543 h 178653"/>
                <a:gd name="connsiteX3" fmla="*/ 152103 w 304206"/>
                <a:gd name="connsiteY3" fmla="*/ 15422 h 178653"/>
                <a:gd name="connsiteX4" fmla="*/ 302586 w 304206"/>
                <a:gd name="connsiteY4" fmla="*/ 166496 h 178653"/>
                <a:gd name="connsiteX5" fmla="*/ 304206 w 304206"/>
                <a:gd name="connsiteY5" fmla="*/ 178653 h 178653"/>
                <a:gd name="connsiteX6" fmla="*/ 287175 w 304206"/>
                <a:gd name="connsiteY6" fmla="*/ 145942 h 178653"/>
                <a:gd name="connsiteX7" fmla="*/ 152103 w 304206"/>
                <a:gd name="connsiteY7" fmla="*/ 73492 h 178653"/>
                <a:gd name="connsiteX8" fmla="*/ 17033 w 304206"/>
                <a:gd name="connsiteY8" fmla="*/ 145942 h 178653"/>
                <a:gd name="connsiteX9" fmla="*/ 0 w 304206"/>
                <a:gd name="connsiteY9" fmla="*/ 178653 h 178653"/>
                <a:gd name="connsiteX10" fmla="*/ 1621 w 304206"/>
                <a:gd name="connsiteY10" fmla="*/ 166496 h 178653"/>
                <a:gd name="connsiteX11" fmla="*/ 24842 w 304206"/>
                <a:gd name="connsiteY11" fmla="*/ 108529 h 178653"/>
                <a:gd name="connsiteX12" fmla="*/ 8216 w 304206"/>
                <a:gd name="connsiteY12" fmla="*/ 56904 h 178653"/>
                <a:gd name="connsiteX13" fmla="*/ 49785 w 304206"/>
                <a:gd name="connsiteY13" fmla="*/ 72815 h 178653"/>
                <a:gd name="connsiteX14" fmla="*/ 60792 w 304206"/>
                <a:gd name="connsiteY14" fmla="*/ 57667 h 178653"/>
                <a:gd name="connsiteX15" fmla="*/ 61711 w 304206"/>
                <a:gd name="connsiteY15" fmla="*/ 56998 h 178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4206" h="178653">
                  <a:moveTo>
                    <a:pt x="57760" y="0"/>
                  </a:moveTo>
                  <a:lnTo>
                    <a:pt x="100474" y="28774"/>
                  </a:lnTo>
                  <a:lnTo>
                    <a:pt x="103539" y="26543"/>
                  </a:lnTo>
                  <a:cubicBezTo>
                    <a:pt x="118880" y="19316"/>
                    <a:pt x="135192" y="15422"/>
                    <a:pt x="152103" y="15422"/>
                  </a:cubicBezTo>
                  <a:cubicBezTo>
                    <a:pt x="219752" y="15422"/>
                    <a:pt x="277794" y="77717"/>
                    <a:pt x="302586" y="166496"/>
                  </a:cubicBezTo>
                  <a:lnTo>
                    <a:pt x="304206" y="178653"/>
                  </a:lnTo>
                  <a:lnTo>
                    <a:pt x="287175" y="145942"/>
                  </a:lnTo>
                  <a:cubicBezTo>
                    <a:pt x="252607" y="101179"/>
                    <a:pt x="204853" y="73492"/>
                    <a:pt x="152103" y="73492"/>
                  </a:cubicBezTo>
                  <a:cubicBezTo>
                    <a:pt x="99355" y="73492"/>
                    <a:pt x="51599" y="101179"/>
                    <a:pt x="17033" y="145942"/>
                  </a:cubicBezTo>
                  <a:lnTo>
                    <a:pt x="0" y="178653"/>
                  </a:lnTo>
                  <a:lnTo>
                    <a:pt x="1621" y="166496"/>
                  </a:lnTo>
                  <a:lnTo>
                    <a:pt x="24842" y="108529"/>
                  </a:lnTo>
                  <a:lnTo>
                    <a:pt x="8216" y="56904"/>
                  </a:lnTo>
                  <a:lnTo>
                    <a:pt x="49785" y="72815"/>
                  </a:lnTo>
                  <a:lnTo>
                    <a:pt x="60792" y="57667"/>
                  </a:lnTo>
                  <a:lnTo>
                    <a:pt x="61711" y="56998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" name="円/楕円 114"/>
            <p:cNvSpPr/>
            <p:nvPr/>
          </p:nvSpPr>
          <p:spPr>
            <a:xfrm>
              <a:off x="9225549" y="1013912"/>
              <a:ext cx="62314" cy="64118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6" name="円/楕円 115"/>
            <p:cNvSpPr/>
            <p:nvPr/>
          </p:nvSpPr>
          <p:spPr>
            <a:xfrm>
              <a:off x="9233903" y="1006443"/>
              <a:ext cx="44305" cy="4558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7" name="円/楕円 116"/>
            <p:cNvSpPr/>
            <p:nvPr/>
          </p:nvSpPr>
          <p:spPr>
            <a:xfrm flipV="1">
              <a:off x="9224248" y="1049992"/>
              <a:ext cx="28572" cy="2730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8" name="円/楕円 117"/>
            <p:cNvSpPr/>
            <p:nvPr/>
          </p:nvSpPr>
          <p:spPr>
            <a:xfrm flipH="1">
              <a:off x="9483326" y="959320"/>
              <a:ext cx="136141" cy="17947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" name="円/楕円 118"/>
            <p:cNvSpPr/>
            <p:nvPr/>
          </p:nvSpPr>
          <p:spPr>
            <a:xfrm flipH="1">
              <a:off x="9504086" y="999700"/>
              <a:ext cx="94621" cy="9736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0" name="フリーフォーム 119"/>
            <p:cNvSpPr/>
            <p:nvPr/>
          </p:nvSpPr>
          <p:spPr>
            <a:xfrm flipH="1">
              <a:off x="9487999" y="944807"/>
              <a:ext cx="126794" cy="71160"/>
            </a:xfrm>
            <a:custGeom>
              <a:avLst/>
              <a:gdLst>
                <a:gd name="connsiteX0" fmla="*/ 57760 w 304206"/>
                <a:gd name="connsiteY0" fmla="*/ 0 h 178653"/>
                <a:gd name="connsiteX1" fmla="*/ 100474 w 304206"/>
                <a:gd name="connsiteY1" fmla="*/ 28774 h 178653"/>
                <a:gd name="connsiteX2" fmla="*/ 103539 w 304206"/>
                <a:gd name="connsiteY2" fmla="*/ 26543 h 178653"/>
                <a:gd name="connsiteX3" fmla="*/ 152103 w 304206"/>
                <a:gd name="connsiteY3" fmla="*/ 15422 h 178653"/>
                <a:gd name="connsiteX4" fmla="*/ 302586 w 304206"/>
                <a:gd name="connsiteY4" fmla="*/ 166496 h 178653"/>
                <a:gd name="connsiteX5" fmla="*/ 304206 w 304206"/>
                <a:gd name="connsiteY5" fmla="*/ 178653 h 178653"/>
                <a:gd name="connsiteX6" fmla="*/ 287175 w 304206"/>
                <a:gd name="connsiteY6" fmla="*/ 145942 h 178653"/>
                <a:gd name="connsiteX7" fmla="*/ 152103 w 304206"/>
                <a:gd name="connsiteY7" fmla="*/ 73492 h 178653"/>
                <a:gd name="connsiteX8" fmla="*/ 17033 w 304206"/>
                <a:gd name="connsiteY8" fmla="*/ 145942 h 178653"/>
                <a:gd name="connsiteX9" fmla="*/ 0 w 304206"/>
                <a:gd name="connsiteY9" fmla="*/ 178653 h 178653"/>
                <a:gd name="connsiteX10" fmla="*/ 1621 w 304206"/>
                <a:gd name="connsiteY10" fmla="*/ 166496 h 178653"/>
                <a:gd name="connsiteX11" fmla="*/ 24842 w 304206"/>
                <a:gd name="connsiteY11" fmla="*/ 108529 h 178653"/>
                <a:gd name="connsiteX12" fmla="*/ 8216 w 304206"/>
                <a:gd name="connsiteY12" fmla="*/ 56904 h 178653"/>
                <a:gd name="connsiteX13" fmla="*/ 49785 w 304206"/>
                <a:gd name="connsiteY13" fmla="*/ 72815 h 178653"/>
                <a:gd name="connsiteX14" fmla="*/ 60792 w 304206"/>
                <a:gd name="connsiteY14" fmla="*/ 57667 h 178653"/>
                <a:gd name="connsiteX15" fmla="*/ 61711 w 304206"/>
                <a:gd name="connsiteY15" fmla="*/ 56998 h 178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4206" h="178653">
                  <a:moveTo>
                    <a:pt x="57760" y="0"/>
                  </a:moveTo>
                  <a:lnTo>
                    <a:pt x="100474" y="28774"/>
                  </a:lnTo>
                  <a:lnTo>
                    <a:pt x="103539" y="26543"/>
                  </a:lnTo>
                  <a:cubicBezTo>
                    <a:pt x="118880" y="19316"/>
                    <a:pt x="135192" y="15422"/>
                    <a:pt x="152103" y="15422"/>
                  </a:cubicBezTo>
                  <a:cubicBezTo>
                    <a:pt x="219752" y="15422"/>
                    <a:pt x="277794" y="77717"/>
                    <a:pt x="302586" y="166496"/>
                  </a:cubicBezTo>
                  <a:lnTo>
                    <a:pt x="304206" y="178653"/>
                  </a:lnTo>
                  <a:lnTo>
                    <a:pt x="287175" y="145942"/>
                  </a:lnTo>
                  <a:cubicBezTo>
                    <a:pt x="252607" y="101179"/>
                    <a:pt x="204853" y="73492"/>
                    <a:pt x="152103" y="73492"/>
                  </a:cubicBezTo>
                  <a:cubicBezTo>
                    <a:pt x="99355" y="73492"/>
                    <a:pt x="51599" y="101179"/>
                    <a:pt x="17033" y="145942"/>
                  </a:cubicBezTo>
                  <a:lnTo>
                    <a:pt x="0" y="178653"/>
                  </a:lnTo>
                  <a:lnTo>
                    <a:pt x="1621" y="166496"/>
                  </a:lnTo>
                  <a:lnTo>
                    <a:pt x="24842" y="108529"/>
                  </a:lnTo>
                  <a:lnTo>
                    <a:pt x="8216" y="56904"/>
                  </a:lnTo>
                  <a:lnTo>
                    <a:pt x="49785" y="72815"/>
                  </a:lnTo>
                  <a:lnTo>
                    <a:pt x="60792" y="57667"/>
                  </a:lnTo>
                  <a:lnTo>
                    <a:pt x="61711" y="56998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1" name="円/楕円 120"/>
            <p:cNvSpPr/>
            <p:nvPr/>
          </p:nvSpPr>
          <p:spPr>
            <a:xfrm flipH="1">
              <a:off x="9520239" y="1013912"/>
              <a:ext cx="62314" cy="64118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2" name="円/楕円 121"/>
            <p:cNvSpPr/>
            <p:nvPr/>
          </p:nvSpPr>
          <p:spPr>
            <a:xfrm flipH="1">
              <a:off x="9529894" y="1006443"/>
              <a:ext cx="44305" cy="4558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3" name="円/楕円 122"/>
            <p:cNvSpPr/>
            <p:nvPr/>
          </p:nvSpPr>
          <p:spPr>
            <a:xfrm flipH="1" flipV="1">
              <a:off x="9555282" y="1049992"/>
              <a:ext cx="28572" cy="2730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4" name="月 316"/>
            <p:cNvSpPr/>
            <p:nvPr/>
          </p:nvSpPr>
          <p:spPr>
            <a:xfrm rot="5400000">
              <a:off x="9226772" y="843344"/>
              <a:ext cx="45719" cy="177147"/>
            </a:xfrm>
            <a:custGeom>
              <a:avLst/>
              <a:gdLst>
                <a:gd name="connsiteX0" fmla="*/ 45719 w 45719"/>
                <a:gd name="connsiteY0" fmla="*/ 182762 h 182762"/>
                <a:gd name="connsiteX1" fmla="*/ 0 w 45719"/>
                <a:gd name="connsiteY1" fmla="*/ 91381 h 182762"/>
                <a:gd name="connsiteX2" fmla="*/ 45719 w 45719"/>
                <a:gd name="connsiteY2" fmla="*/ 0 h 182762"/>
                <a:gd name="connsiteX3" fmla="*/ 13270 w 45719"/>
                <a:gd name="connsiteY3" fmla="*/ 91381 h 182762"/>
                <a:gd name="connsiteX4" fmla="*/ 45719 w 45719"/>
                <a:gd name="connsiteY4" fmla="*/ 182762 h 182762"/>
                <a:gd name="connsiteX0" fmla="*/ 45719 w 46081"/>
                <a:gd name="connsiteY0" fmla="*/ 182762 h 187468"/>
                <a:gd name="connsiteX1" fmla="*/ 0 w 46081"/>
                <a:gd name="connsiteY1" fmla="*/ 91381 h 187468"/>
                <a:gd name="connsiteX2" fmla="*/ 45719 w 46081"/>
                <a:gd name="connsiteY2" fmla="*/ 0 h 187468"/>
                <a:gd name="connsiteX3" fmla="*/ 13270 w 46081"/>
                <a:gd name="connsiteY3" fmla="*/ 91381 h 187468"/>
                <a:gd name="connsiteX4" fmla="*/ 45719 w 46081"/>
                <a:gd name="connsiteY4" fmla="*/ 182762 h 187468"/>
                <a:gd name="connsiteX0" fmla="*/ 45719 w 46362"/>
                <a:gd name="connsiteY0" fmla="*/ 182762 h 183687"/>
                <a:gd name="connsiteX1" fmla="*/ 0 w 46362"/>
                <a:gd name="connsiteY1" fmla="*/ 91381 h 183687"/>
                <a:gd name="connsiteX2" fmla="*/ 45719 w 46362"/>
                <a:gd name="connsiteY2" fmla="*/ 0 h 183687"/>
                <a:gd name="connsiteX3" fmla="*/ 13270 w 46362"/>
                <a:gd name="connsiteY3" fmla="*/ 91381 h 183687"/>
                <a:gd name="connsiteX4" fmla="*/ 45719 w 46362"/>
                <a:gd name="connsiteY4" fmla="*/ 182762 h 183687"/>
                <a:gd name="connsiteX0" fmla="*/ 45719 w 46391"/>
                <a:gd name="connsiteY0" fmla="*/ 183470 h 184395"/>
                <a:gd name="connsiteX1" fmla="*/ 0 w 46391"/>
                <a:gd name="connsiteY1" fmla="*/ 92089 h 184395"/>
                <a:gd name="connsiteX2" fmla="*/ 45719 w 46391"/>
                <a:gd name="connsiteY2" fmla="*/ 708 h 184395"/>
                <a:gd name="connsiteX3" fmla="*/ 13270 w 46391"/>
                <a:gd name="connsiteY3" fmla="*/ 92089 h 184395"/>
                <a:gd name="connsiteX4" fmla="*/ 45719 w 46391"/>
                <a:gd name="connsiteY4" fmla="*/ 183470 h 184395"/>
                <a:gd name="connsiteX0" fmla="*/ 45719 w 46441"/>
                <a:gd name="connsiteY0" fmla="*/ 183470 h 184395"/>
                <a:gd name="connsiteX1" fmla="*/ 0 w 46441"/>
                <a:gd name="connsiteY1" fmla="*/ 92089 h 184395"/>
                <a:gd name="connsiteX2" fmla="*/ 45719 w 46441"/>
                <a:gd name="connsiteY2" fmla="*/ 708 h 184395"/>
                <a:gd name="connsiteX3" fmla="*/ 13270 w 46441"/>
                <a:gd name="connsiteY3" fmla="*/ 92089 h 184395"/>
                <a:gd name="connsiteX4" fmla="*/ 45719 w 46441"/>
                <a:gd name="connsiteY4" fmla="*/ 183470 h 184395"/>
                <a:gd name="connsiteX0" fmla="*/ 45719 w 46441"/>
                <a:gd name="connsiteY0" fmla="*/ 184037 h 185644"/>
                <a:gd name="connsiteX1" fmla="*/ 0 w 46441"/>
                <a:gd name="connsiteY1" fmla="*/ 92656 h 185644"/>
                <a:gd name="connsiteX2" fmla="*/ 45719 w 46441"/>
                <a:gd name="connsiteY2" fmla="*/ 1275 h 185644"/>
                <a:gd name="connsiteX3" fmla="*/ 13270 w 46441"/>
                <a:gd name="connsiteY3" fmla="*/ 92656 h 185644"/>
                <a:gd name="connsiteX4" fmla="*/ 45719 w 46441"/>
                <a:gd name="connsiteY4" fmla="*/ 184037 h 185644"/>
                <a:gd name="connsiteX0" fmla="*/ 45719 w 46399"/>
                <a:gd name="connsiteY0" fmla="*/ 184037 h 185644"/>
                <a:gd name="connsiteX1" fmla="*/ 0 w 46399"/>
                <a:gd name="connsiteY1" fmla="*/ 92656 h 185644"/>
                <a:gd name="connsiteX2" fmla="*/ 45719 w 46399"/>
                <a:gd name="connsiteY2" fmla="*/ 1275 h 185644"/>
                <a:gd name="connsiteX3" fmla="*/ 13270 w 46399"/>
                <a:gd name="connsiteY3" fmla="*/ 92656 h 185644"/>
                <a:gd name="connsiteX4" fmla="*/ 45719 w 46399"/>
                <a:gd name="connsiteY4" fmla="*/ 184037 h 185644"/>
                <a:gd name="connsiteX0" fmla="*/ 45719 w 46399"/>
                <a:gd name="connsiteY0" fmla="*/ 184037 h 184841"/>
                <a:gd name="connsiteX1" fmla="*/ 0 w 46399"/>
                <a:gd name="connsiteY1" fmla="*/ 92656 h 184841"/>
                <a:gd name="connsiteX2" fmla="*/ 45719 w 46399"/>
                <a:gd name="connsiteY2" fmla="*/ 1275 h 184841"/>
                <a:gd name="connsiteX3" fmla="*/ 13270 w 46399"/>
                <a:gd name="connsiteY3" fmla="*/ 92656 h 184841"/>
                <a:gd name="connsiteX4" fmla="*/ 45719 w 46399"/>
                <a:gd name="connsiteY4" fmla="*/ 184037 h 184841"/>
                <a:gd name="connsiteX0" fmla="*/ 45719 w 46053"/>
                <a:gd name="connsiteY0" fmla="*/ 183466 h 184270"/>
                <a:gd name="connsiteX1" fmla="*/ 0 w 46053"/>
                <a:gd name="connsiteY1" fmla="*/ 92085 h 184270"/>
                <a:gd name="connsiteX2" fmla="*/ 45719 w 46053"/>
                <a:gd name="connsiteY2" fmla="*/ 704 h 184270"/>
                <a:gd name="connsiteX3" fmla="*/ 13270 w 46053"/>
                <a:gd name="connsiteY3" fmla="*/ 92085 h 184270"/>
                <a:gd name="connsiteX4" fmla="*/ 45719 w 46053"/>
                <a:gd name="connsiteY4" fmla="*/ 183466 h 184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53" h="184270">
                  <a:moveTo>
                    <a:pt x="45719" y="183466"/>
                  </a:moveTo>
                  <a:cubicBezTo>
                    <a:pt x="41497" y="188789"/>
                    <a:pt x="0" y="168747"/>
                    <a:pt x="0" y="92085"/>
                  </a:cubicBezTo>
                  <a:cubicBezTo>
                    <a:pt x="0" y="15423"/>
                    <a:pt x="41772" y="-4190"/>
                    <a:pt x="45719" y="704"/>
                  </a:cubicBezTo>
                  <a:cubicBezTo>
                    <a:pt x="49666" y="5598"/>
                    <a:pt x="13756" y="23769"/>
                    <a:pt x="13270" y="92085"/>
                  </a:cubicBezTo>
                  <a:cubicBezTo>
                    <a:pt x="12784" y="160401"/>
                    <a:pt x="49941" y="178143"/>
                    <a:pt x="45719" y="18346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5" name="月 316"/>
            <p:cNvSpPr/>
            <p:nvPr/>
          </p:nvSpPr>
          <p:spPr>
            <a:xfrm rot="5400000">
              <a:off x="9533953" y="843344"/>
              <a:ext cx="45719" cy="177147"/>
            </a:xfrm>
            <a:custGeom>
              <a:avLst/>
              <a:gdLst>
                <a:gd name="connsiteX0" fmla="*/ 45719 w 45719"/>
                <a:gd name="connsiteY0" fmla="*/ 182762 h 182762"/>
                <a:gd name="connsiteX1" fmla="*/ 0 w 45719"/>
                <a:gd name="connsiteY1" fmla="*/ 91381 h 182762"/>
                <a:gd name="connsiteX2" fmla="*/ 45719 w 45719"/>
                <a:gd name="connsiteY2" fmla="*/ 0 h 182762"/>
                <a:gd name="connsiteX3" fmla="*/ 13270 w 45719"/>
                <a:gd name="connsiteY3" fmla="*/ 91381 h 182762"/>
                <a:gd name="connsiteX4" fmla="*/ 45719 w 45719"/>
                <a:gd name="connsiteY4" fmla="*/ 182762 h 182762"/>
                <a:gd name="connsiteX0" fmla="*/ 45719 w 46081"/>
                <a:gd name="connsiteY0" fmla="*/ 182762 h 187468"/>
                <a:gd name="connsiteX1" fmla="*/ 0 w 46081"/>
                <a:gd name="connsiteY1" fmla="*/ 91381 h 187468"/>
                <a:gd name="connsiteX2" fmla="*/ 45719 w 46081"/>
                <a:gd name="connsiteY2" fmla="*/ 0 h 187468"/>
                <a:gd name="connsiteX3" fmla="*/ 13270 w 46081"/>
                <a:gd name="connsiteY3" fmla="*/ 91381 h 187468"/>
                <a:gd name="connsiteX4" fmla="*/ 45719 w 46081"/>
                <a:gd name="connsiteY4" fmla="*/ 182762 h 187468"/>
                <a:gd name="connsiteX0" fmla="*/ 45719 w 46362"/>
                <a:gd name="connsiteY0" fmla="*/ 182762 h 183687"/>
                <a:gd name="connsiteX1" fmla="*/ 0 w 46362"/>
                <a:gd name="connsiteY1" fmla="*/ 91381 h 183687"/>
                <a:gd name="connsiteX2" fmla="*/ 45719 w 46362"/>
                <a:gd name="connsiteY2" fmla="*/ 0 h 183687"/>
                <a:gd name="connsiteX3" fmla="*/ 13270 w 46362"/>
                <a:gd name="connsiteY3" fmla="*/ 91381 h 183687"/>
                <a:gd name="connsiteX4" fmla="*/ 45719 w 46362"/>
                <a:gd name="connsiteY4" fmla="*/ 182762 h 183687"/>
                <a:gd name="connsiteX0" fmla="*/ 45719 w 46391"/>
                <a:gd name="connsiteY0" fmla="*/ 183470 h 184395"/>
                <a:gd name="connsiteX1" fmla="*/ 0 w 46391"/>
                <a:gd name="connsiteY1" fmla="*/ 92089 h 184395"/>
                <a:gd name="connsiteX2" fmla="*/ 45719 w 46391"/>
                <a:gd name="connsiteY2" fmla="*/ 708 h 184395"/>
                <a:gd name="connsiteX3" fmla="*/ 13270 w 46391"/>
                <a:gd name="connsiteY3" fmla="*/ 92089 h 184395"/>
                <a:gd name="connsiteX4" fmla="*/ 45719 w 46391"/>
                <a:gd name="connsiteY4" fmla="*/ 183470 h 184395"/>
                <a:gd name="connsiteX0" fmla="*/ 45719 w 46441"/>
                <a:gd name="connsiteY0" fmla="*/ 183470 h 184395"/>
                <a:gd name="connsiteX1" fmla="*/ 0 w 46441"/>
                <a:gd name="connsiteY1" fmla="*/ 92089 h 184395"/>
                <a:gd name="connsiteX2" fmla="*/ 45719 w 46441"/>
                <a:gd name="connsiteY2" fmla="*/ 708 h 184395"/>
                <a:gd name="connsiteX3" fmla="*/ 13270 w 46441"/>
                <a:gd name="connsiteY3" fmla="*/ 92089 h 184395"/>
                <a:gd name="connsiteX4" fmla="*/ 45719 w 46441"/>
                <a:gd name="connsiteY4" fmla="*/ 183470 h 184395"/>
                <a:gd name="connsiteX0" fmla="*/ 45719 w 46441"/>
                <a:gd name="connsiteY0" fmla="*/ 184037 h 185644"/>
                <a:gd name="connsiteX1" fmla="*/ 0 w 46441"/>
                <a:gd name="connsiteY1" fmla="*/ 92656 h 185644"/>
                <a:gd name="connsiteX2" fmla="*/ 45719 w 46441"/>
                <a:gd name="connsiteY2" fmla="*/ 1275 h 185644"/>
                <a:gd name="connsiteX3" fmla="*/ 13270 w 46441"/>
                <a:gd name="connsiteY3" fmla="*/ 92656 h 185644"/>
                <a:gd name="connsiteX4" fmla="*/ 45719 w 46441"/>
                <a:gd name="connsiteY4" fmla="*/ 184037 h 185644"/>
                <a:gd name="connsiteX0" fmla="*/ 45719 w 46399"/>
                <a:gd name="connsiteY0" fmla="*/ 184037 h 185644"/>
                <a:gd name="connsiteX1" fmla="*/ 0 w 46399"/>
                <a:gd name="connsiteY1" fmla="*/ 92656 h 185644"/>
                <a:gd name="connsiteX2" fmla="*/ 45719 w 46399"/>
                <a:gd name="connsiteY2" fmla="*/ 1275 h 185644"/>
                <a:gd name="connsiteX3" fmla="*/ 13270 w 46399"/>
                <a:gd name="connsiteY3" fmla="*/ 92656 h 185644"/>
                <a:gd name="connsiteX4" fmla="*/ 45719 w 46399"/>
                <a:gd name="connsiteY4" fmla="*/ 184037 h 185644"/>
                <a:gd name="connsiteX0" fmla="*/ 45719 w 46399"/>
                <a:gd name="connsiteY0" fmla="*/ 184037 h 184841"/>
                <a:gd name="connsiteX1" fmla="*/ 0 w 46399"/>
                <a:gd name="connsiteY1" fmla="*/ 92656 h 184841"/>
                <a:gd name="connsiteX2" fmla="*/ 45719 w 46399"/>
                <a:gd name="connsiteY2" fmla="*/ 1275 h 184841"/>
                <a:gd name="connsiteX3" fmla="*/ 13270 w 46399"/>
                <a:gd name="connsiteY3" fmla="*/ 92656 h 184841"/>
                <a:gd name="connsiteX4" fmla="*/ 45719 w 46399"/>
                <a:gd name="connsiteY4" fmla="*/ 184037 h 184841"/>
                <a:gd name="connsiteX0" fmla="*/ 45719 w 46053"/>
                <a:gd name="connsiteY0" fmla="*/ 183466 h 184270"/>
                <a:gd name="connsiteX1" fmla="*/ 0 w 46053"/>
                <a:gd name="connsiteY1" fmla="*/ 92085 h 184270"/>
                <a:gd name="connsiteX2" fmla="*/ 45719 w 46053"/>
                <a:gd name="connsiteY2" fmla="*/ 704 h 184270"/>
                <a:gd name="connsiteX3" fmla="*/ 13270 w 46053"/>
                <a:gd name="connsiteY3" fmla="*/ 92085 h 184270"/>
                <a:gd name="connsiteX4" fmla="*/ 45719 w 46053"/>
                <a:gd name="connsiteY4" fmla="*/ 183466 h 184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53" h="184270">
                  <a:moveTo>
                    <a:pt x="45719" y="183466"/>
                  </a:moveTo>
                  <a:cubicBezTo>
                    <a:pt x="41497" y="188789"/>
                    <a:pt x="0" y="168747"/>
                    <a:pt x="0" y="92085"/>
                  </a:cubicBezTo>
                  <a:cubicBezTo>
                    <a:pt x="0" y="15423"/>
                    <a:pt x="41772" y="-4190"/>
                    <a:pt x="45719" y="704"/>
                  </a:cubicBezTo>
                  <a:cubicBezTo>
                    <a:pt x="49666" y="5598"/>
                    <a:pt x="13756" y="23769"/>
                    <a:pt x="13270" y="92085"/>
                  </a:cubicBezTo>
                  <a:cubicBezTo>
                    <a:pt x="12784" y="160401"/>
                    <a:pt x="49941" y="178143"/>
                    <a:pt x="45719" y="18346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6" name="円/楕円 4"/>
            <p:cNvSpPr/>
            <p:nvPr/>
          </p:nvSpPr>
          <p:spPr>
            <a:xfrm>
              <a:off x="9331555" y="1245907"/>
              <a:ext cx="162612" cy="87719"/>
            </a:xfrm>
            <a:custGeom>
              <a:avLst/>
              <a:gdLst/>
              <a:ahLst/>
              <a:cxnLst/>
              <a:rect l="l" t="t" r="r" b="b"/>
              <a:pathLst>
                <a:path w="194934" h="36810">
                  <a:moveTo>
                    <a:pt x="0" y="0"/>
                  </a:moveTo>
                  <a:cubicBezTo>
                    <a:pt x="27202" y="6486"/>
                    <a:pt x="60957" y="9752"/>
                    <a:pt x="97467" y="9752"/>
                  </a:cubicBezTo>
                  <a:cubicBezTo>
                    <a:pt x="133977" y="9752"/>
                    <a:pt x="167732" y="6486"/>
                    <a:pt x="194934" y="0"/>
                  </a:cubicBezTo>
                  <a:cubicBezTo>
                    <a:pt x="186588" y="21408"/>
                    <a:pt x="146006" y="36810"/>
                    <a:pt x="97467" y="36810"/>
                  </a:cubicBezTo>
                  <a:cubicBezTo>
                    <a:pt x="48928" y="36810"/>
                    <a:pt x="8346" y="21408"/>
                    <a:pt x="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7" name="グループ化 126"/>
            <p:cNvGrpSpPr/>
            <p:nvPr/>
          </p:nvGrpSpPr>
          <p:grpSpPr>
            <a:xfrm>
              <a:off x="9086934" y="148199"/>
              <a:ext cx="628846" cy="662016"/>
              <a:chOff x="4504745" y="3608910"/>
              <a:chExt cx="1464936" cy="1542210"/>
            </a:xfrm>
          </p:grpSpPr>
          <p:sp>
            <p:nvSpPr>
              <p:cNvPr id="137" name="台形 136"/>
              <p:cNvSpPr/>
              <p:nvPr/>
            </p:nvSpPr>
            <p:spPr>
              <a:xfrm>
                <a:off x="4578685" y="3952089"/>
                <a:ext cx="1317055" cy="964370"/>
              </a:xfrm>
              <a:prstGeom prst="trapezoid">
                <a:avLst>
                  <a:gd name="adj" fmla="val 61504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8" name="円/楕円 137"/>
              <p:cNvSpPr/>
              <p:nvPr/>
            </p:nvSpPr>
            <p:spPr>
              <a:xfrm>
                <a:off x="4916251" y="3608910"/>
                <a:ext cx="641921" cy="641921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/>
                  </a:gs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" name="角丸四角形 28"/>
              <p:cNvSpPr/>
              <p:nvPr/>
            </p:nvSpPr>
            <p:spPr>
              <a:xfrm>
                <a:off x="4504745" y="4787748"/>
                <a:ext cx="1464936" cy="363372"/>
              </a:xfrm>
              <a:custGeom>
                <a:avLst/>
                <a:gdLst/>
                <a:ahLst/>
                <a:cxnLst/>
                <a:rect l="l" t="t" r="r" b="b"/>
                <a:pathLst>
                  <a:path w="1824870" h="523606">
                    <a:moveTo>
                      <a:pt x="220256" y="0"/>
                    </a:moveTo>
                    <a:cubicBezTo>
                      <a:pt x="273597" y="0"/>
                      <a:pt x="322509" y="18962"/>
                      <a:pt x="358692" y="52842"/>
                    </a:cubicBezTo>
                    <a:cubicBezTo>
                      <a:pt x="394874" y="18962"/>
                      <a:pt x="443787" y="0"/>
                      <a:pt x="497128" y="0"/>
                    </a:cubicBezTo>
                    <a:cubicBezTo>
                      <a:pt x="550469" y="0"/>
                      <a:pt x="599382" y="18962"/>
                      <a:pt x="635564" y="52842"/>
                    </a:cubicBezTo>
                    <a:cubicBezTo>
                      <a:pt x="671747" y="18962"/>
                      <a:pt x="720659" y="0"/>
                      <a:pt x="774000" y="0"/>
                    </a:cubicBezTo>
                    <a:cubicBezTo>
                      <a:pt x="827341" y="0"/>
                      <a:pt x="876254" y="18962"/>
                      <a:pt x="912436" y="52842"/>
                    </a:cubicBezTo>
                    <a:cubicBezTo>
                      <a:pt x="948619" y="18962"/>
                      <a:pt x="997531" y="0"/>
                      <a:pt x="1050872" y="0"/>
                    </a:cubicBezTo>
                    <a:cubicBezTo>
                      <a:pt x="1104213" y="0"/>
                      <a:pt x="1153126" y="18962"/>
                      <a:pt x="1189308" y="52842"/>
                    </a:cubicBezTo>
                    <a:cubicBezTo>
                      <a:pt x="1225491" y="18962"/>
                      <a:pt x="1274403" y="0"/>
                      <a:pt x="1327744" y="0"/>
                    </a:cubicBezTo>
                    <a:cubicBezTo>
                      <a:pt x="1381085" y="0"/>
                      <a:pt x="1429997" y="18961"/>
                      <a:pt x="1466179" y="52841"/>
                    </a:cubicBezTo>
                    <a:cubicBezTo>
                      <a:pt x="1502361" y="18961"/>
                      <a:pt x="1551274" y="0"/>
                      <a:pt x="1604614" y="0"/>
                    </a:cubicBezTo>
                    <a:cubicBezTo>
                      <a:pt x="1726258" y="0"/>
                      <a:pt x="1824870" y="98612"/>
                      <a:pt x="1824870" y="220256"/>
                    </a:cubicBezTo>
                    <a:cubicBezTo>
                      <a:pt x="1824870" y="247954"/>
                      <a:pt x="1824869" y="275652"/>
                      <a:pt x="1824869" y="303350"/>
                    </a:cubicBezTo>
                    <a:cubicBezTo>
                      <a:pt x="1824869" y="424994"/>
                      <a:pt x="1726257" y="523606"/>
                      <a:pt x="1604613" y="523606"/>
                    </a:cubicBezTo>
                    <a:lnTo>
                      <a:pt x="1604614" y="523605"/>
                    </a:lnTo>
                    <a:cubicBezTo>
                      <a:pt x="1551274" y="523605"/>
                      <a:pt x="1502362" y="504644"/>
                      <a:pt x="1466179" y="470764"/>
                    </a:cubicBezTo>
                    <a:cubicBezTo>
                      <a:pt x="1429997" y="504645"/>
                      <a:pt x="1381085" y="523606"/>
                      <a:pt x="1327743" y="523606"/>
                    </a:cubicBezTo>
                    <a:lnTo>
                      <a:pt x="1327744" y="523605"/>
                    </a:lnTo>
                    <a:cubicBezTo>
                      <a:pt x="1274403" y="523605"/>
                      <a:pt x="1225491" y="504644"/>
                      <a:pt x="1189308" y="470764"/>
                    </a:cubicBezTo>
                    <a:cubicBezTo>
                      <a:pt x="1153126" y="504644"/>
                      <a:pt x="1104213" y="523606"/>
                      <a:pt x="1050871" y="523606"/>
                    </a:cubicBezTo>
                    <a:lnTo>
                      <a:pt x="1050872" y="523605"/>
                    </a:lnTo>
                    <a:cubicBezTo>
                      <a:pt x="997531" y="523605"/>
                      <a:pt x="948619" y="504644"/>
                      <a:pt x="912436" y="470764"/>
                    </a:cubicBezTo>
                    <a:cubicBezTo>
                      <a:pt x="876254" y="504644"/>
                      <a:pt x="827341" y="523606"/>
                      <a:pt x="773999" y="523606"/>
                    </a:cubicBezTo>
                    <a:lnTo>
                      <a:pt x="774000" y="523605"/>
                    </a:lnTo>
                    <a:cubicBezTo>
                      <a:pt x="720659" y="523605"/>
                      <a:pt x="671747" y="504644"/>
                      <a:pt x="635564" y="470764"/>
                    </a:cubicBezTo>
                    <a:cubicBezTo>
                      <a:pt x="599382" y="504644"/>
                      <a:pt x="550468" y="523606"/>
                      <a:pt x="497127" y="523606"/>
                    </a:cubicBezTo>
                    <a:lnTo>
                      <a:pt x="497128" y="523605"/>
                    </a:lnTo>
                    <a:cubicBezTo>
                      <a:pt x="443787" y="523605"/>
                      <a:pt x="394874" y="504644"/>
                      <a:pt x="358692" y="470764"/>
                    </a:cubicBezTo>
                    <a:cubicBezTo>
                      <a:pt x="322509" y="504644"/>
                      <a:pt x="273596" y="523606"/>
                      <a:pt x="220255" y="523606"/>
                    </a:cubicBezTo>
                    <a:lnTo>
                      <a:pt x="220256" y="523605"/>
                    </a:lnTo>
                    <a:cubicBezTo>
                      <a:pt x="98612" y="523605"/>
                      <a:pt x="0" y="424993"/>
                      <a:pt x="0" y="303349"/>
                    </a:cubicBezTo>
                    <a:lnTo>
                      <a:pt x="0" y="220256"/>
                    </a:lnTo>
                    <a:cubicBezTo>
                      <a:pt x="0" y="98612"/>
                      <a:pt x="98612" y="0"/>
                      <a:pt x="220256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ysClr val="window" lastClr="FFFFFF"/>
                  </a:gs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8" name="グループ化 127"/>
            <p:cNvGrpSpPr/>
            <p:nvPr/>
          </p:nvGrpSpPr>
          <p:grpSpPr>
            <a:xfrm>
              <a:off x="9106604" y="1404975"/>
              <a:ext cx="604867" cy="572183"/>
              <a:chOff x="5513616" y="5387877"/>
              <a:chExt cx="604867" cy="572183"/>
            </a:xfrm>
          </p:grpSpPr>
          <p:sp>
            <p:nvSpPr>
              <p:cNvPr id="129" name="片側の 2 つの角を丸めた四角形 128"/>
              <p:cNvSpPr/>
              <p:nvPr/>
            </p:nvSpPr>
            <p:spPr>
              <a:xfrm>
                <a:off x="5513616" y="5426007"/>
                <a:ext cx="604867" cy="534053"/>
              </a:xfrm>
              <a:prstGeom prst="round2SameRect">
                <a:avLst>
                  <a:gd name="adj1" fmla="val 38069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0" name="グループ化 129"/>
              <p:cNvGrpSpPr/>
              <p:nvPr/>
            </p:nvGrpSpPr>
            <p:grpSpPr>
              <a:xfrm>
                <a:off x="5727870" y="5461881"/>
                <a:ext cx="176358" cy="238202"/>
                <a:chOff x="5668526" y="5576019"/>
                <a:chExt cx="227529" cy="307318"/>
              </a:xfrm>
            </p:grpSpPr>
            <p:sp>
              <p:nvSpPr>
                <p:cNvPr id="134" name="角丸四角形 1853"/>
                <p:cNvSpPr/>
                <p:nvPr/>
              </p:nvSpPr>
              <p:spPr>
                <a:xfrm rot="20700000">
                  <a:off x="5681080" y="5576019"/>
                  <a:ext cx="149602" cy="2711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602" h="271141">
                      <a:moveTo>
                        <a:pt x="141447" y="1059"/>
                      </a:moveTo>
                      <a:lnTo>
                        <a:pt x="142079" y="1881"/>
                      </a:lnTo>
                      <a:cubicBezTo>
                        <a:pt x="146651" y="2865"/>
                        <a:pt x="149602" y="7056"/>
                        <a:pt x="149602" y="11936"/>
                      </a:cubicBezTo>
                      <a:cubicBezTo>
                        <a:pt x="149602" y="94390"/>
                        <a:pt x="149601" y="176843"/>
                        <a:pt x="149601" y="259297"/>
                      </a:cubicBezTo>
                      <a:cubicBezTo>
                        <a:pt x="149601" y="265838"/>
                        <a:pt x="144298" y="271141"/>
                        <a:pt x="137757" y="271141"/>
                      </a:cubicBezTo>
                      <a:lnTo>
                        <a:pt x="137758" y="271140"/>
                      </a:lnTo>
                      <a:cubicBezTo>
                        <a:pt x="131217" y="271139"/>
                        <a:pt x="125914" y="265837"/>
                        <a:pt x="125914" y="259296"/>
                      </a:cubicBezTo>
                      <a:lnTo>
                        <a:pt x="125914" y="51652"/>
                      </a:lnTo>
                      <a:cubicBezTo>
                        <a:pt x="91310" y="111587"/>
                        <a:pt x="56705" y="171523"/>
                        <a:pt x="22101" y="231459"/>
                      </a:cubicBezTo>
                      <a:cubicBezTo>
                        <a:pt x="18831" y="237123"/>
                        <a:pt x="11587" y="239064"/>
                        <a:pt x="5922" y="235794"/>
                      </a:cubicBezTo>
                      <a:lnTo>
                        <a:pt x="5923" y="235793"/>
                      </a:lnTo>
                      <a:cubicBezTo>
                        <a:pt x="259" y="232523"/>
                        <a:pt x="-1682" y="225279"/>
                        <a:pt x="1588" y="219614"/>
                      </a:cubicBezTo>
                      <a:lnTo>
                        <a:pt x="125268" y="5394"/>
                      </a:lnTo>
                      <a:cubicBezTo>
                        <a:pt x="127721" y="1147"/>
                        <a:pt x="132407" y="-1007"/>
                        <a:pt x="136876" y="457"/>
                      </a:cubicBezTo>
                      <a:cubicBezTo>
                        <a:pt x="137150" y="103"/>
                        <a:pt x="137453" y="92"/>
                        <a:pt x="137758" y="92"/>
                      </a:cubicBezTo>
                      <a:lnTo>
                        <a:pt x="139462" y="798"/>
                      </a:lnTo>
                      <a:cubicBezTo>
                        <a:pt x="140281" y="449"/>
                        <a:pt x="140872" y="727"/>
                        <a:pt x="141447" y="105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" name="円/楕円 134"/>
                <p:cNvSpPr/>
                <p:nvPr/>
              </p:nvSpPr>
              <p:spPr>
                <a:xfrm>
                  <a:off x="5801709" y="5788993"/>
                  <a:ext cx="94346" cy="9434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" name="円/楕円 135"/>
                <p:cNvSpPr/>
                <p:nvPr/>
              </p:nvSpPr>
              <p:spPr>
                <a:xfrm>
                  <a:off x="5668526" y="5782118"/>
                  <a:ext cx="94346" cy="9434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1" name="円/楕円 3"/>
              <p:cNvSpPr/>
              <p:nvPr/>
            </p:nvSpPr>
            <p:spPr>
              <a:xfrm>
                <a:off x="5656117" y="5387877"/>
                <a:ext cx="319862" cy="111231"/>
              </a:xfrm>
              <a:custGeom>
                <a:avLst/>
                <a:gdLst/>
                <a:ahLst/>
                <a:cxnLst/>
                <a:rect l="l" t="t" r="r" b="b"/>
                <a:pathLst>
                  <a:path w="319862" h="77787">
                    <a:moveTo>
                      <a:pt x="41215" y="0"/>
                    </a:moveTo>
                    <a:cubicBezTo>
                      <a:pt x="61114" y="16725"/>
                      <a:pt x="106788" y="28323"/>
                      <a:pt x="159931" y="28323"/>
                    </a:cubicBezTo>
                    <a:cubicBezTo>
                      <a:pt x="213075" y="28323"/>
                      <a:pt x="258748" y="16725"/>
                      <a:pt x="278647" y="0"/>
                    </a:cubicBezTo>
                    <a:cubicBezTo>
                      <a:pt x="304349" y="7682"/>
                      <a:pt x="319862" y="18700"/>
                      <a:pt x="319862" y="30783"/>
                    </a:cubicBezTo>
                    <a:cubicBezTo>
                      <a:pt x="319862" y="56743"/>
                      <a:pt x="248258" y="77787"/>
                      <a:pt x="159931" y="77787"/>
                    </a:cubicBezTo>
                    <a:cubicBezTo>
                      <a:pt x="71604" y="77787"/>
                      <a:pt x="0" y="56743"/>
                      <a:pt x="0" y="30783"/>
                    </a:cubicBezTo>
                    <a:cubicBezTo>
                      <a:pt x="0" y="18700"/>
                      <a:pt x="15513" y="7682"/>
                      <a:pt x="41215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2" name="円/楕円 131"/>
              <p:cNvSpPr/>
              <p:nvPr/>
            </p:nvSpPr>
            <p:spPr>
              <a:xfrm>
                <a:off x="5774941" y="5723052"/>
                <a:ext cx="82214" cy="82212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3" name="円/楕円 132"/>
              <p:cNvSpPr/>
              <p:nvPr/>
            </p:nvSpPr>
            <p:spPr>
              <a:xfrm>
                <a:off x="5774941" y="5856862"/>
                <a:ext cx="82214" cy="82212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40" name="グループ化 139"/>
          <p:cNvGrpSpPr/>
          <p:nvPr/>
        </p:nvGrpSpPr>
        <p:grpSpPr>
          <a:xfrm>
            <a:off x="8347787" y="593991"/>
            <a:ext cx="777399" cy="1828959"/>
            <a:chOff x="9982134" y="148199"/>
            <a:chExt cx="777399" cy="1828959"/>
          </a:xfrm>
        </p:grpSpPr>
        <p:sp>
          <p:nvSpPr>
            <p:cNvPr id="141" name="フリーフォーム 140"/>
            <p:cNvSpPr/>
            <p:nvPr/>
          </p:nvSpPr>
          <p:spPr>
            <a:xfrm>
              <a:off x="9982134" y="642230"/>
              <a:ext cx="777399" cy="859131"/>
            </a:xfrm>
            <a:custGeom>
              <a:avLst/>
              <a:gdLst>
                <a:gd name="connsiteX0" fmla="*/ 388699 w 777399"/>
                <a:gd name="connsiteY0" fmla="*/ 0 h 902898"/>
                <a:gd name="connsiteX1" fmla="*/ 647465 w 777399"/>
                <a:gd name="connsiteY1" fmla="*/ 109540 h 902898"/>
                <a:gd name="connsiteX2" fmla="*/ 647464 w 777399"/>
                <a:gd name="connsiteY2" fmla="*/ 109540 h 902898"/>
                <a:gd name="connsiteX3" fmla="*/ 694357 w 777399"/>
                <a:gd name="connsiteY3" fmla="*/ 579777 h 902898"/>
                <a:gd name="connsiteX4" fmla="*/ 669750 w 777399"/>
                <a:gd name="connsiteY4" fmla="*/ 610564 h 902898"/>
                <a:gd name="connsiteX5" fmla="*/ 676187 w 777399"/>
                <a:gd name="connsiteY5" fmla="*/ 612251 h 902898"/>
                <a:gd name="connsiteX6" fmla="*/ 774010 w 777399"/>
                <a:gd name="connsiteY6" fmla="*/ 609731 h 902898"/>
                <a:gd name="connsiteX7" fmla="*/ 672789 w 777399"/>
                <a:gd name="connsiteY7" fmla="*/ 676818 h 902898"/>
                <a:gd name="connsiteX8" fmla="*/ 614847 w 777399"/>
                <a:gd name="connsiteY8" fmla="*/ 676103 h 902898"/>
                <a:gd name="connsiteX9" fmla="*/ 630982 w 777399"/>
                <a:gd name="connsiteY9" fmla="*/ 688395 h 902898"/>
                <a:gd name="connsiteX10" fmla="*/ 777399 w 777399"/>
                <a:gd name="connsiteY10" fmla="*/ 731780 h 902898"/>
                <a:gd name="connsiteX11" fmla="*/ 656169 w 777399"/>
                <a:gd name="connsiteY11" fmla="*/ 769582 h 902898"/>
                <a:gd name="connsiteX12" fmla="*/ 597307 w 777399"/>
                <a:gd name="connsiteY12" fmla="*/ 754882 h 902898"/>
                <a:gd name="connsiteX13" fmla="*/ 629659 w 777399"/>
                <a:gd name="connsiteY13" fmla="*/ 777146 h 902898"/>
                <a:gd name="connsiteX14" fmla="*/ 727066 w 777399"/>
                <a:gd name="connsiteY14" fmla="*/ 811041 h 902898"/>
                <a:gd name="connsiteX15" fmla="*/ 532253 w 777399"/>
                <a:gd name="connsiteY15" fmla="*/ 804200 h 902898"/>
                <a:gd name="connsiteX16" fmla="*/ 506636 w 777399"/>
                <a:gd name="connsiteY16" fmla="*/ 782369 h 902898"/>
                <a:gd name="connsiteX17" fmla="*/ 388699 w 777399"/>
                <a:gd name="connsiteY17" fmla="*/ 902898 h 902898"/>
                <a:gd name="connsiteX18" fmla="*/ 270763 w 777399"/>
                <a:gd name="connsiteY18" fmla="*/ 782371 h 902898"/>
                <a:gd name="connsiteX19" fmla="*/ 245145 w 777399"/>
                <a:gd name="connsiteY19" fmla="*/ 804202 h 902898"/>
                <a:gd name="connsiteX20" fmla="*/ 50333 w 777399"/>
                <a:gd name="connsiteY20" fmla="*/ 811043 h 902898"/>
                <a:gd name="connsiteX21" fmla="*/ 147740 w 777399"/>
                <a:gd name="connsiteY21" fmla="*/ 777148 h 902898"/>
                <a:gd name="connsiteX22" fmla="*/ 180091 w 777399"/>
                <a:gd name="connsiteY22" fmla="*/ 754884 h 902898"/>
                <a:gd name="connsiteX23" fmla="*/ 121229 w 777399"/>
                <a:gd name="connsiteY23" fmla="*/ 769584 h 902898"/>
                <a:gd name="connsiteX24" fmla="*/ 0 w 777399"/>
                <a:gd name="connsiteY24" fmla="*/ 731782 h 902898"/>
                <a:gd name="connsiteX25" fmla="*/ 146417 w 777399"/>
                <a:gd name="connsiteY25" fmla="*/ 688397 h 902898"/>
                <a:gd name="connsiteX26" fmla="*/ 162551 w 777399"/>
                <a:gd name="connsiteY26" fmla="*/ 676105 h 902898"/>
                <a:gd name="connsiteX27" fmla="*/ 104609 w 777399"/>
                <a:gd name="connsiteY27" fmla="*/ 676820 h 902898"/>
                <a:gd name="connsiteX28" fmla="*/ 3389 w 777399"/>
                <a:gd name="connsiteY28" fmla="*/ 609733 h 902898"/>
                <a:gd name="connsiteX29" fmla="*/ 101212 w 777399"/>
                <a:gd name="connsiteY29" fmla="*/ 612253 h 902898"/>
                <a:gd name="connsiteX30" fmla="*/ 107649 w 777399"/>
                <a:gd name="connsiteY30" fmla="*/ 610565 h 902898"/>
                <a:gd name="connsiteX31" fmla="*/ 83040 w 777399"/>
                <a:gd name="connsiteY31" fmla="*/ 579776 h 902898"/>
                <a:gd name="connsiteX32" fmla="*/ 129933 w 777399"/>
                <a:gd name="connsiteY32" fmla="*/ 109540 h 902898"/>
                <a:gd name="connsiteX33" fmla="*/ 388699 w 777399"/>
                <a:gd name="connsiteY33" fmla="*/ 0 h 902898"/>
                <a:gd name="connsiteX0" fmla="*/ 388699 w 777399"/>
                <a:gd name="connsiteY0" fmla="*/ 0 h 834724"/>
                <a:gd name="connsiteX1" fmla="*/ 647465 w 777399"/>
                <a:gd name="connsiteY1" fmla="*/ 109540 h 834724"/>
                <a:gd name="connsiteX2" fmla="*/ 647464 w 777399"/>
                <a:gd name="connsiteY2" fmla="*/ 109540 h 834724"/>
                <a:gd name="connsiteX3" fmla="*/ 694357 w 777399"/>
                <a:gd name="connsiteY3" fmla="*/ 579777 h 834724"/>
                <a:gd name="connsiteX4" fmla="*/ 669750 w 777399"/>
                <a:gd name="connsiteY4" fmla="*/ 610564 h 834724"/>
                <a:gd name="connsiteX5" fmla="*/ 676187 w 777399"/>
                <a:gd name="connsiteY5" fmla="*/ 612251 h 834724"/>
                <a:gd name="connsiteX6" fmla="*/ 774010 w 777399"/>
                <a:gd name="connsiteY6" fmla="*/ 609731 h 834724"/>
                <a:gd name="connsiteX7" fmla="*/ 672789 w 777399"/>
                <a:gd name="connsiteY7" fmla="*/ 676818 h 834724"/>
                <a:gd name="connsiteX8" fmla="*/ 614847 w 777399"/>
                <a:gd name="connsiteY8" fmla="*/ 676103 h 834724"/>
                <a:gd name="connsiteX9" fmla="*/ 630982 w 777399"/>
                <a:gd name="connsiteY9" fmla="*/ 688395 h 834724"/>
                <a:gd name="connsiteX10" fmla="*/ 777399 w 777399"/>
                <a:gd name="connsiteY10" fmla="*/ 731780 h 834724"/>
                <a:gd name="connsiteX11" fmla="*/ 656169 w 777399"/>
                <a:gd name="connsiteY11" fmla="*/ 769582 h 834724"/>
                <a:gd name="connsiteX12" fmla="*/ 597307 w 777399"/>
                <a:gd name="connsiteY12" fmla="*/ 754882 h 834724"/>
                <a:gd name="connsiteX13" fmla="*/ 629659 w 777399"/>
                <a:gd name="connsiteY13" fmla="*/ 777146 h 834724"/>
                <a:gd name="connsiteX14" fmla="*/ 727066 w 777399"/>
                <a:gd name="connsiteY14" fmla="*/ 811041 h 834724"/>
                <a:gd name="connsiteX15" fmla="*/ 532253 w 777399"/>
                <a:gd name="connsiteY15" fmla="*/ 804200 h 834724"/>
                <a:gd name="connsiteX16" fmla="*/ 506636 w 777399"/>
                <a:gd name="connsiteY16" fmla="*/ 782369 h 834724"/>
                <a:gd name="connsiteX17" fmla="*/ 270763 w 777399"/>
                <a:gd name="connsiteY17" fmla="*/ 782371 h 834724"/>
                <a:gd name="connsiteX18" fmla="*/ 245145 w 777399"/>
                <a:gd name="connsiteY18" fmla="*/ 804202 h 834724"/>
                <a:gd name="connsiteX19" fmla="*/ 50333 w 777399"/>
                <a:gd name="connsiteY19" fmla="*/ 811043 h 834724"/>
                <a:gd name="connsiteX20" fmla="*/ 147740 w 777399"/>
                <a:gd name="connsiteY20" fmla="*/ 777148 h 834724"/>
                <a:gd name="connsiteX21" fmla="*/ 180091 w 777399"/>
                <a:gd name="connsiteY21" fmla="*/ 754884 h 834724"/>
                <a:gd name="connsiteX22" fmla="*/ 121229 w 777399"/>
                <a:gd name="connsiteY22" fmla="*/ 769584 h 834724"/>
                <a:gd name="connsiteX23" fmla="*/ 0 w 777399"/>
                <a:gd name="connsiteY23" fmla="*/ 731782 h 834724"/>
                <a:gd name="connsiteX24" fmla="*/ 146417 w 777399"/>
                <a:gd name="connsiteY24" fmla="*/ 688397 h 834724"/>
                <a:gd name="connsiteX25" fmla="*/ 162551 w 777399"/>
                <a:gd name="connsiteY25" fmla="*/ 676105 h 834724"/>
                <a:gd name="connsiteX26" fmla="*/ 104609 w 777399"/>
                <a:gd name="connsiteY26" fmla="*/ 676820 h 834724"/>
                <a:gd name="connsiteX27" fmla="*/ 3389 w 777399"/>
                <a:gd name="connsiteY27" fmla="*/ 609733 h 834724"/>
                <a:gd name="connsiteX28" fmla="*/ 101212 w 777399"/>
                <a:gd name="connsiteY28" fmla="*/ 612253 h 834724"/>
                <a:gd name="connsiteX29" fmla="*/ 107649 w 777399"/>
                <a:gd name="connsiteY29" fmla="*/ 610565 h 834724"/>
                <a:gd name="connsiteX30" fmla="*/ 83040 w 777399"/>
                <a:gd name="connsiteY30" fmla="*/ 579776 h 834724"/>
                <a:gd name="connsiteX31" fmla="*/ 129933 w 777399"/>
                <a:gd name="connsiteY31" fmla="*/ 109540 h 834724"/>
                <a:gd name="connsiteX32" fmla="*/ 388699 w 777399"/>
                <a:gd name="connsiteY32" fmla="*/ 0 h 834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77399" h="834724">
                  <a:moveTo>
                    <a:pt x="388699" y="0"/>
                  </a:moveTo>
                  <a:cubicBezTo>
                    <a:pt x="482354" y="0"/>
                    <a:pt x="576008" y="36513"/>
                    <a:pt x="647465" y="109540"/>
                  </a:cubicBezTo>
                  <a:lnTo>
                    <a:pt x="647464" y="109540"/>
                  </a:lnTo>
                  <a:cubicBezTo>
                    <a:pt x="772512" y="237336"/>
                    <a:pt x="788143" y="434611"/>
                    <a:pt x="694357" y="579777"/>
                  </a:cubicBezTo>
                  <a:lnTo>
                    <a:pt x="669750" y="610564"/>
                  </a:lnTo>
                  <a:lnTo>
                    <a:pt x="676187" y="612251"/>
                  </a:lnTo>
                  <a:cubicBezTo>
                    <a:pt x="709368" y="617786"/>
                    <a:pt x="742723" y="617071"/>
                    <a:pt x="774010" y="609731"/>
                  </a:cubicBezTo>
                  <a:cubicBezTo>
                    <a:pt x="752783" y="646497"/>
                    <a:pt x="715656" y="669442"/>
                    <a:pt x="672789" y="676818"/>
                  </a:cubicBezTo>
                  <a:lnTo>
                    <a:pt x="614847" y="676103"/>
                  </a:lnTo>
                  <a:lnTo>
                    <a:pt x="630982" y="688395"/>
                  </a:lnTo>
                  <a:cubicBezTo>
                    <a:pt x="675383" y="716234"/>
                    <a:pt x="726756" y="731722"/>
                    <a:pt x="777399" y="731780"/>
                  </a:cubicBezTo>
                  <a:cubicBezTo>
                    <a:pt x="745459" y="760690"/>
                    <a:pt x="701469" y="773020"/>
                    <a:pt x="656169" y="769582"/>
                  </a:cubicBezTo>
                  <a:lnTo>
                    <a:pt x="597307" y="754882"/>
                  </a:lnTo>
                  <a:lnTo>
                    <a:pt x="629659" y="777146"/>
                  </a:lnTo>
                  <a:cubicBezTo>
                    <a:pt x="659834" y="794188"/>
                    <a:pt x="693001" y="805880"/>
                    <a:pt x="727066" y="811041"/>
                  </a:cubicBezTo>
                  <a:cubicBezTo>
                    <a:pt x="671108" y="845963"/>
                    <a:pt x="594094" y="841073"/>
                    <a:pt x="532253" y="804200"/>
                  </a:cubicBezTo>
                  <a:lnTo>
                    <a:pt x="506636" y="782369"/>
                  </a:lnTo>
                  <a:lnTo>
                    <a:pt x="270763" y="782371"/>
                  </a:lnTo>
                  <a:lnTo>
                    <a:pt x="245145" y="804202"/>
                  </a:lnTo>
                  <a:cubicBezTo>
                    <a:pt x="183305" y="841075"/>
                    <a:pt x="106291" y="845965"/>
                    <a:pt x="50333" y="811043"/>
                  </a:cubicBezTo>
                  <a:cubicBezTo>
                    <a:pt x="84398" y="805882"/>
                    <a:pt x="117565" y="794190"/>
                    <a:pt x="147740" y="777148"/>
                  </a:cubicBezTo>
                  <a:lnTo>
                    <a:pt x="180091" y="754884"/>
                  </a:lnTo>
                  <a:lnTo>
                    <a:pt x="121229" y="769584"/>
                  </a:lnTo>
                  <a:cubicBezTo>
                    <a:pt x="75929" y="773022"/>
                    <a:pt x="31940" y="760692"/>
                    <a:pt x="0" y="731782"/>
                  </a:cubicBezTo>
                  <a:cubicBezTo>
                    <a:pt x="50642" y="731724"/>
                    <a:pt x="102015" y="716236"/>
                    <a:pt x="146417" y="688397"/>
                  </a:cubicBezTo>
                  <a:lnTo>
                    <a:pt x="162551" y="676105"/>
                  </a:lnTo>
                  <a:lnTo>
                    <a:pt x="104609" y="676820"/>
                  </a:lnTo>
                  <a:cubicBezTo>
                    <a:pt x="61743" y="669444"/>
                    <a:pt x="24616" y="646499"/>
                    <a:pt x="3389" y="609733"/>
                  </a:cubicBezTo>
                  <a:cubicBezTo>
                    <a:pt x="34676" y="617073"/>
                    <a:pt x="68031" y="617788"/>
                    <a:pt x="101212" y="612253"/>
                  </a:cubicBezTo>
                  <a:lnTo>
                    <a:pt x="107649" y="610565"/>
                  </a:lnTo>
                  <a:lnTo>
                    <a:pt x="83040" y="579776"/>
                  </a:lnTo>
                  <a:cubicBezTo>
                    <a:pt x="-10745" y="434610"/>
                    <a:pt x="4886" y="237336"/>
                    <a:pt x="129933" y="109540"/>
                  </a:cubicBezTo>
                  <a:cubicBezTo>
                    <a:pt x="201389" y="36513"/>
                    <a:pt x="295045" y="0"/>
                    <a:pt x="38869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2" name="片側の 2 つの角を丸めた四角形 141"/>
            <p:cNvSpPr/>
            <p:nvPr/>
          </p:nvSpPr>
          <p:spPr>
            <a:xfrm rot="10800000">
              <a:off x="10296150" y="1271554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3" name="円/楕円 238"/>
            <p:cNvSpPr/>
            <p:nvPr/>
          </p:nvSpPr>
          <p:spPr>
            <a:xfrm>
              <a:off x="10076619" y="878683"/>
              <a:ext cx="579044" cy="507499"/>
            </a:xfrm>
            <a:custGeom>
              <a:avLst/>
              <a:gdLst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80962 w 579044"/>
                <a:gd name="connsiteY4" fmla="*/ 91440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42862 w 579044"/>
                <a:gd name="connsiteY4" fmla="*/ 170815 h 636588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5" fmla="*/ 349847 w 579044"/>
                <a:gd name="connsiteY5" fmla="*/ 39186 h 50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9044" h="507499">
                  <a:moveTo>
                    <a:pt x="349847" y="39186"/>
                  </a:moveTo>
                  <a:cubicBezTo>
                    <a:pt x="497046" y="-33839"/>
                    <a:pt x="579044" y="13416"/>
                    <a:pt x="579044" y="189205"/>
                  </a:cubicBezTo>
                  <a:cubicBezTo>
                    <a:pt x="579044" y="364994"/>
                    <a:pt x="449421" y="507499"/>
                    <a:pt x="289522" y="507499"/>
                  </a:cubicBezTo>
                  <a:cubicBezTo>
                    <a:pt x="129623" y="507499"/>
                    <a:pt x="0" y="364994"/>
                    <a:pt x="0" y="189205"/>
                  </a:cubicBezTo>
                  <a:cubicBezTo>
                    <a:pt x="0" y="13416"/>
                    <a:pt x="91523" y="-49714"/>
                    <a:pt x="342862" y="41726"/>
                  </a:cubicBezTo>
                  <a:lnTo>
                    <a:pt x="349847" y="3918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4" name="月 143"/>
            <p:cNvSpPr/>
            <p:nvPr/>
          </p:nvSpPr>
          <p:spPr>
            <a:xfrm rot="16200000">
              <a:off x="10353442" y="1164274"/>
              <a:ext cx="25398" cy="75418"/>
            </a:xfrm>
            <a:prstGeom prst="moon">
              <a:avLst>
                <a:gd name="adj" fmla="val 87500"/>
              </a:avLst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5" name="ドーナツ 144"/>
            <p:cNvSpPr/>
            <p:nvPr/>
          </p:nvSpPr>
          <p:spPr>
            <a:xfrm>
              <a:off x="10102395" y="957758"/>
              <a:ext cx="250048" cy="250048"/>
            </a:xfrm>
            <a:prstGeom prst="donut">
              <a:avLst>
                <a:gd name="adj" fmla="val 7646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6" name="円/楕円 145"/>
            <p:cNvSpPr/>
            <p:nvPr/>
          </p:nvSpPr>
          <p:spPr>
            <a:xfrm>
              <a:off x="10204559" y="1035425"/>
              <a:ext cx="45719" cy="9700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7" name="ドーナツ 146"/>
            <p:cNvSpPr/>
            <p:nvPr/>
          </p:nvSpPr>
          <p:spPr>
            <a:xfrm>
              <a:off x="10378620" y="957758"/>
              <a:ext cx="250048" cy="250048"/>
            </a:xfrm>
            <a:prstGeom prst="donut">
              <a:avLst>
                <a:gd name="adj" fmla="val 7646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8" name="円/楕円 147"/>
            <p:cNvSpPr/>
            <p:nvPr/>
          </p:nvSpPr>
          <p:spPr>
            <a:xfrm>
              <a:off x="10480784" y="1035425"/>
              <a:ext cx="45719" cy="9700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9" name="グループ化 148"/>
            <p:cNvGrpSpPr/>
            <p:nvPr/>
          </p:nvGrpSpPr>
          <p:grpSpPr>
            <a:xfrm>
              <a:off x="10111015" y="797210"/>
              <a:ext cx="254173" cy="182572"/>
              <a:chOff x="8185150" y="3036368"/>
              <a:chExt cx="293635" cy="222935"/>
            </a:xfrm>
          </p:grpSpPr>
          <p:sp>
            <p:nvSpPr>
              <p:cNvPr id="173" name="月 172"/>
              <p:cNvSpPr/>
              <p:nvPr/>
            </p:nvSpPr>
            <p:spPr>
              <a:xfrm>
                <a:off x="82359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4" name="月 173"/>
              <p:cNvSpPr/>
              <p:nvPr/>
            </p:nvSpPr>
            <p:spPr>
              <a:xfrm>
                <a:off x="81851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5" name="月 174"/>
              <p:cNvSpPr/>
              <p:nvPr/>
            </p:nvSpPr>
            <p:spPr>
              <a:xfrm>
                <a:off x="83312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6" name="月 175"/>
              <p:cNvSpPr/>
              <p:nvPr/>
            </p:nvSpPr>
            <p:spPr>
              <a:xfrm>
                <a:off x="82804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7" name="月 176"/>
              <p:cNvSpPr/>
              <p:nvPr/>
            </p:nvSpPr>
            <p:spPr>
              <a:xfrm>
                <a:off x="84296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8" name="月 177"/>
              <p:cNvSpPr/>
              <p:nvPr/>
            </p:nvSpPr>
            <p:spPr>
              <a:xfrm>
                <a:off x="83788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0" name="グループ化 149"/>
            <p:cNvGrpSpPr/>
            <p:nvPr/>
          </p:nvGrpSpPr>
          <p:grpSpPr>
            <a:xfrm>
              <a:off x="10369356" y="797210"/>
              <a:ext cx="254173" cy="182572"/>
              <a:chOff x="8185150" y="3036368"/>
              <a:chExt cx="293635" cy="222935"/>
            </a:xfrm>
          </p:grpSpPr>
          <p:sp>
            <p:nvSpPr>
              <p:cNvPr id="167" name="月 166"/>
              <p:cNvSpPr/>
              <p:nvPr/>
            </p:nvSpPr>
            <p:spPr>
              <a:xfrm>
                <a:off x="82359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8" name="月 167"/>
              <p:cNvSpPr/>
              <p:nvPr/>
            </p:nvSpPr>
            <p:spPr>
              <a:xfrm>
                <a:off x="81851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9" name="月 168"/>
              <p:cNvSpPr/>
              <p:nvPr/>
            </p:nvSpPr>
            <p:spPr>
              <a:xfrm>
                <a:off x="83312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0" name="月 169"/>
              <p:cNvSpPr/>
              <p:nvPr/>
            </p:nvSpPr>
            <p:spPr>
              <a:xfrm>
                <a:off x="82804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1" name="月 170"/>
              <p:cNvSpPr/>
              <p:nvPr/>
            </p:nvSpPr>
            <p:spPr>
              <a:xfrm>
                <a:off x="84296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" name="月 171"/>
              <p:cNvSpPr/>
              <p:nvPr/>
            </p:nvSpPr>
            <p:spPr>
              <a:xfrm>
                <a:off x="83788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51" name="月 150"/>
            <p:cNvSpPr/>
            <p:nvPr/>
          </p:nvSpPr>
          <p:spPr>
            <a:xfrm rot="5400000">
              <a:off x="10196004" y="845657"/>
              <a:ext cx="45720" cy="182762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2" name="月 151"/>
            <p:cNvSpPr/>
            <p:nvPr/>
          </p:nvSpPr>
          <p:spPr>
            <a:xfrm rot="5400000">
              <a:off x="10486517" y="845657"/>
              <a:ext cx="45720" cy="182762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3" name="円/楕円 4"/>
            <p:cNvSpPr/>
            <p:nvPr/>
          </p:nvSpPr>
          <p:spPr>
            <a:xfrm>
              <a:off x="10292036" y="1253150"/>
              <a:ext cx="148210" cy="80476"/>
            </a:xfrm>
            <a:custGeom>
              <a:avLst/>
              <a:gdLst/>
              <a:ahLst/>
              <a:cxnLst/>
              <a:rect l="l" t="t" r="r" b="b"/>
              <a:pathLst>
                <a:path w="194934" h="36810">
                  <a:moveTo>
                    <a:pt x="0" y="0"/>
                  </a:moveTo>
                  <a:cubicBezTo>
                    <a:pt x="27202" y="6486"/>
                    <a:pt x="60957" y="9752"/>
                    <a:pt x="97467" y="9752"/>
                  </a:cubicBezTo>
                  <a:cubicBezTo>
                    <a:pt x="133977" y="9752"/>
                    <a:pt x="167732" y="6486"/>
                    <a:pt x="194934" y="0"/>
                  </a:cubicBezTo>
                  <a:cubicBezTo>
                    <a:pt x="186588" y="21408"/>
                    <a:pt x="146006" y="36810"/>
                    <a:pt x="97467" y="36810"/>
                  </a:cubicBezTo>
                  <a:cubicBezTo>
                    <a:pt x="48928" y="36810"/>
                    <a:pt x="8346" y="21408"/>
                    <a:pt x="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rPr>
                <a:t>　</a:t>
              </a:r>
            </a:p>
          </p:txBody>
        </p:sp>
        <p:grpSp>
          <p:nvGrpSpPr>
            <p:cNvPr id="154" name="グループ化 153"/>
            <p:cNvGrpSpPr/>
            <p:nvPr/>
          </p:nvGrpSpPr>
          <p:grpSpPr>
            <a:xfrm>
              <a:off x="10065568" y="148199"/>
              <a:ext cx="628846" cy="662016"/>
              <a:chOff x="4504745" y="3608910"/>
              <a:chExt cx="1464936" cy="1542210"/>
            </a:xfrm>
          </p:grpSpPr>
          <p:sp>
            <p:nvSpPr>
              <p:cNvPr id="164" name="台形 163"/>
              <p:cNvSpPr/>
              <p:nvPr/>
            </p:nvSpPr>
            <p:spPr>
              <a:xfrm>
                <a:off x="4578685" y="3952089"/>
                <a:ext cx="1317055" cy="964370"/>
              </a:xfrm>
              <a:prstGeom prst="trapezoid">
                <a:avLst>
                  <a:gd name="adj" fmla="val 61504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5" name="円/楕円 164"/>
              <p:cNvSpPr/>
              <p:nvPr/>
            </p:nvSpPr>
            <p:spPr>
              <a:xfrm>
                <a:off x="4916251" y="3608910"/>
                <a:ext cx="641921" cy="641921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/>
                  </a:gs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6" name="角丸四角形 28"/>
              <p:cNvSpPr/>
              <p:nvPr/>
            </p:nvSpPr>
            <p:spPr>
              <a:xfrm>
                <a:off x="4504745" y="4787748"/>
                <a:ext cx="1464936" cy="363372"/>
              </a:xfrm>
              <a:custGeom>
                <a:avLst/>
                <a:gdLst/>
                <a:ahLst/>
                <a:cxnLst/>
                <a:rect l="l" t="t" r="r" b="b"/>
                <a:pathLst>
                  <a:path w="1824870" h="523606">
                    <a:moveTo>
                      <a:pt x="220256" y="0"/>
                    </a:moveTo>
                    <a:cubicBezTo>
                      <a:pt x="273597" y="0"/>
                      <a:pt x="322509" y="18962"/>
                      <a:pt x="358692" y="52842"/>
                    </a:cubicBezTo>
                    <a:cubicBezTo>
                      <a:pt x="394874" y="18962"/>
                      <a:pt x="443787" y="0"/>
                      <a:pt x="497128" y="0"/>
                    </a:cubicBezTo>
                    <a:cubicBezTo>
                      <a:pt x="550469" y="0"/>
                      <a:pt x="599382" y="18962"/>
                      <a:pt x="635564" y="52842"/>
                    </a:cubicBezTo>
                    <a:cubicBezTo>
                      <a:pt x="671747" y="18962"/>
                      <a:pt x="720659" y="0"/>
                      <a:pt x="774000" y="0"/>
                    </a:cubicBezTo>
                    <a:cubicBezTo>
                      <a:pt x="827341" y="0"/>
                      <a:pt x="876254" y="18962"/>
                      <a:pt x="912436" y="52842"/>
                    </a:cubicBezTo>
                    <a:cubicBezTo>
                      <a:pt x="948619" y="18962"/>
                      <a:pt x="997531" y="0"/>
                      <a:pt x="1050872" y="0"/>
                    </a:cubicBezTo>
                    <a:cubicBezTo>
                      <a:pt x="1104213" y="0"/>
                      <a:pt x="1153126" y="18962"/>
                      <a:pt x="1189308" y="52842"/>
                    </a:cubicBezTo>
                    <a:cubicBezTo>
                      <a:pt x="1225491" y="18962"/>
                      <a:pt x="1274403" y="0"/>
                      <a:pt x="1327744" y="0"/>
                    </a:cubicBezTo>
                    <a:cubicBezTo>
                      <a:pt x="1381085" y="0"/>
                      <a:pt x="1429997" y="18961"/>
                      <a:pt x="1466179" y="52841"/>
                    </a:cubicBezTo>
                    <a:cubicBezTo>
                      <a:pt x="1502361" y="18961"/>
                      <a:pt x="1551274" y="0"/>
                      <a:pt x="1604614" y="0"/>
                    </a:cubicBezTo>
                    <a:cubicBezTo>
                      <a:pt x="1726258" y="0"/>
                      <a:pt x="1824870" y="98612"/>
                      <a:pt x="1824870" y="220256"/>
                    </a:cubicBezTo>
                    <a:cubicBezTo>
                      <a:pt x="1824870" y="247954"/>
                      <a:pt x="1824869" y="275652"/>
                      <a:pt x="1824869" y="303350"/>
                    </a:cubicBezTo>
                    <a:cubicBezTo>
                      <a:pt x="1824869" y="424994"/>
                      <a:pt x="1726257" y="523606"/>
                      <a:pt x="1604613" y="523606"/>
                    </a:cubicBezTo>
                    <a:lnTo>
                      <a:pt x="1604614" y="523605"/>
                    </a:lnTo>
                    <a:cubicBezTo>
                      <a:pt x="1551274" y="523605"/>
                      <a:pt x="1502362" y="504644"/>
                      <a:pt x="1466179" y="470764"/>
                    </a:cubicBezTo>
                    <a:cubicBezTo>
                      <a:pt x="1429997" y="504645"/>
                      <a:pt x="1381085" y="523606"/>
                      <a:pt x="1327743" y="523606"/>
                    </a:cubicBezTo>
                    <a:lnTo>
                      <a:pt x="1327744" y="523605"/>
                    </a:lnTo>
                    <a:cubicBezTo>
                      <a:pt x="1274403" y="523605"/>
                      <a:pt x="1225491" y="504644"/>
                      <a:pt x="1189308" y="470764"/>
                    </a:cubicBezTo>
                    <a:cubicBezTo>
                      <a:pt x="1153126" y="504644"/>
                      <a:pt x="1104213" y="523606"/>
                      <a:pt x="1050871" y="523606"/>
                    </a:cubicBezTo>
                    <a:lnTo>
                      <a:pt x="1050872" y="523605"/>
                    </a:lnTo>
                    <a:cubicBezTo>
                      <a:pt x="997531" y="523605"/>
                      <a:pt x="948619" y="504644"/>
                      <a:pt x="912436" y="470764"/>
                    </a:cubicBezTo>
                    <a:cubicBezTo>
                      <a:pt x="876254" y="504644"/>
                      <a:pt x="827341" y="523606"/>
                      <a:pt x="773999" y="523606"/>
                    </a:cubicBezTo>
                    <a:lnTo>
                      <a:pt x="774000" y="523605"/>
                    </a:lnTo>
                    <a:cubicBezTo>
                      <a:pt x="720659" y="523605"/>
                      <a:pt x="671747" y="504644"/>
                      <a:pt x="635564" y="470764"/>
                    </a:cubicBezTo>
                    <a:cubicBezTo>
                      <a:pt x="599382" y="504644"/>
                      <a:pt x="550468" y="523606"/>
                      <a:pt x="497127" y="523606"/>
                    </a:cubicBezTo>
                    <a:lnTo>
                      <a:pt x="497128" y="523605"/>
                    </a:lnTo>
                    <a:cubicBezTo>
                      <a:pt x="443787" y="523605"/>
                      <a:pt x="394874" y="504644"/>
                      <a:pt x="358692" y="470764"/>
                    </a:cubicBezTo>
                    <a:cubicBezTo>
                      <a:pt x="322509" y="504644"/>
                      <a:pt x="273596" y="523606"/>
                      <a:pt x="220255" y="523606"/>
                    </a:cubicBezTo>
                    <a:lnTo>
                      <a:pt x="220256" y="523605"/>
                    </a:lnTo>
                    <a:cubicBezTo>
                      <a:pt x="98612" y="523605"/>
                      <a:pt x="0" y="424993"/>
                      <a:pt x="0" y="303349"/>
                    </a:cubicBezTo>
                    <a:lnTo>
                      <a:pt x="0" y="220256"/>
                    </a:lnTo>
                    <a:cubicBezTo>
                      <a:pt x="0" y="98612"/>
                      <a:pt x="98612" y="0"/>
                      <a:pt x="220256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ysClr val="window" lastClr="FFFFFF"/>
                  </a:gs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5" name="グループ化 154"/>
            <p:cNvGrpSpPr/>
            <p:nvPr/>
          </p:nvGrpSpPr>
          <p:grpSpPr>
            <a:xfrm>
              <a:off x="10065568" y="1404975"/>
              <a:ext cx="604867" cy="572183"/>
              <a:chOff x="5513616" y="5387877"/>
              <a:chExt cx="604867" cy="572183"/>
            </a:xfrm>
          </p:grpSpPr>
          <p:sp>
            <p:nvSpPr>
              <p:cNvPr id="156" name="片側の 2 つの角を丸めた四角形 155"/>
              <p:cNvSpPr/>
              <p:nvPr/>
            </p:nvSpPr>
            <p:spPr>
              <a:xfrm>
                <a:off x="5513616" y="5426007"/>
                <a:ext cx="604867" cy="534053"/>
              </a:xfrm>
              <a:prstGeom prst="round2SameRect">
                <a:avLst>
                  <a:gd name="adj1" fmla="val 38069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57" name="グループ化 156"/>
              <p:cNvGrpSpPr/>
              <p:nvPr/>
            </p:nvGrpSpPr>
            <p:grpSpPr>
              <a:xfrm>
                <a:off x="5727870" y="5461881"/>
                <a:ext cx="176358" cy="238202"/>
                <a:chOff x="5668526" y="5576019"/>
                <a:chExt cx="227529" cy="307318"/>
              </a:xfrm>
            </p:grpSpPr>
            <p:sp>
              <p:nvSpPr>
                <p:cNvPr id="161" name="角丸四角形 1853"/>
                <p:cNvSpPr/>
                <p:nvPr/>
              </p:nvSpPr>
              <p:spPr>
                <a:xfrm rot="20700000">
                  <a:off x="5681080" y="5576019"/>
                  <a:ext cx="149602" cy="2711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602" h="271141">
                      <a:moveTo>
                        <a:pt x="141447" y="1059"/>
                      </a:moveTo>
                      <a:lnTo>
                        <a:pt x="142079" y="1881"/>
                      </a:lnTo>
                      <a:cubicBezTo>
                        <a:pt x="146651" y="2865"/>
                        <a:pt x="149602" y="7056"/>
                        <a:pt x="149602" y="11936"/>
                      </a:cubicBezTo>
                      <a:cubicBezTo>
                        <a:pt x="149602" y="94390"/>
                        <a:pt x="149601" y="176843"/>
                        <a:pt x="149601" y="259297"/>
                      </a:cubicBezTo>
                      <a:cubicBezTo>
                        <a:pt x="149601" y="265838"/>
                        <a:pt x="144298" y="271141"/>
                        <a:pt x="137757" y="271141"/>
                      </a:cubicBezTo>
                      <a:lnTo>
                        <a:pt x="137758" y="271140"/>
                      </a:lnTo>
                      <a:cubicBezTo>
                        <a:pt x="131217" y="271139"/>
                        <a:pt x="125914" y="265837"/>
                        <a:pt x="125914" y="259296"/>
                      </a:cubicBezTo>
                      <a:lnTo>
                        <a:pt x="125914" y="51652"/>
                      </a:lnTo>
                      <a:cubicBezTo>
                        <a:pt x="91310" y="111587"/>
                        <a:pt x="56705" y="171523"/>
                        <a:pt x="22101" y="231459"/>
                      </a:cubicBezTo>
                      <a:cubicBezTo>
                        <a:pt x="18831" y="237123"/>
                        <a:pt x="11587" y="239064"/>
                        <a:pt x="5922" y="235794"/>
                      </a:cubicBezTo>
                      <a:lnTo>
                        <a:pt x="5923" y="235793"/>
                      </a:lnTo>
                      <a:cubicBezTo>
                        <a:pt x="259" y="232523"/>
                        <a:pt x="-1682" y="225279"/>
                        <a:pt x="1588" y="219614"/>
                      </a:cubicBezTo>
                      <a:lnTo>
                        <a:pt x="125268" y="5394"/>
                      </a:lnTo>
                      <a:cubicBezTo>
                        <a:pt x="127721" y="1147"/>
                        <a:pt x="132407" y="-1007"/>
                        <a:pt x="136876" y="457"/>
                      </a:cubicBezTo>
                      <a:cubicBezTo>
                        <a:pt x="137150" y="103"/>
                        <a:pt x="137453" y="92"/>
                        <a:pt x="137758" y="92"/>
                      </a:cubicBezTo>
                      <a:lnTo>
                        <a:pt x="139462" y="798"/>
                      </a:lnTo>
                      <a:cubicBezTo>
                        <a:pt x="140281" y="449"/>
                        <a:pt x="140872" y="727"/>
                        <a:pt x="141447" y="105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" name="円/楕円 161"/>
                <p:cNvSpPr/>
                <p:nvPr/>
              </p:nvSpPr>
              <p:spPr>
                <a:xfrm>
                  <a:off x="5801709" y="5788993"/>
                  <a:ext cx="94346" cy="9434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" name="円/楕円 162"/>
                <p:cNvSpPr/>
                <p:nvPr/>
              </p:nvSpPr>
              <p:spPr>
                <a:xfrm>
                  <a:off x="5668526" y="5782118"/>
                  <a:ext cx="94346" cy="9434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8" name="円/楕円 3"/>
              <p:cNvSpPr/>
              <p:nvPr/>
            </p:nvSpPr>
            <p:spPr>
              <a:xfrm>
                <a:off x="5656117" y="5387877"/>
                <a:ext cx="319862" cy="111231"/>
              </a:xfrm>
              <a:custGeom>
                <a:avLst/>
                <a:gdLst/>
                <a:ahLst/>
                <a:cxnLst/>
                <a:rect l="l" t="t" r="r" b="b"/>
                <a:pathLst>
                  <a:path w="319862" h="77787">
                    <a:moveTo>
                      <a:pt x="41215" y="0"/>
                    </a:moveTo>
                    <a:cubicBezTo>
                      <a:pt x="61114" y="16725"/>
                      <a:pt x="106788" y="28323"/>
                      <a:pt x="159931" y="28323"/>
                    </a:cubicBezTo>
                    <a:cubicBezTo>
                      <a:pt x="213075" y="28323"/>
                      <a:pt x="258748" y="16725"/>
                      <a:pt x="278647" y="0"/>
                    </a:cubicBezTo>
                    <a:cubicBezTo>
                      <a:pt x="304349" y="7682"/>
                      <a:pt x="319862" y="18700"/>
                      <a:pt x="319862" y="30783"/>
                    </a:cubicBezTo>
                    <a:cubicBezTo>
                      <a:pt x="319862" y="56743"/>
                      <a:pt x="248258" y="77787"/>
                      <a:pt x="159931" y="77787"/>
                    </a:cubicBezTo>
                    <a:cubicBezTo>
                      <a:pt x="71604" y="77787"/>
                      <a:pt x="0" y="56743"/>
                      <a:pt x="0" y="30783"/>
                    </a:cubicBezTo>
                    <a:cubicBezTo>
                      <a:pt x="0" y="18700"/>
                      <a:pt x="15513" y="7682"/>
                      <a:pt x="41215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9" name="円/楕円 158"/>
              <p:cNvSpPr/>
              <p:nvPr/>
            </p:nvSpPr>
            <p:spPr>
              <a:xfrm>
                <a:off x="5774941" y="5723052"/>
                <a:ext cx="82214" cy="82212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0" name="円/楕円 159"/>
              <p:cNvSpPr/>
              <p:nvPr/>
            </p:nvSpPr>
            <p:spPr>
              <a:xfrm>
                <a:off x="5774941" y="5856862"/>
                <a:ext cx="82214" cy="82212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79" name="グループ化 178"/>
          <p:cNvGrpSpPr/>
          <p:nvPr/>
        </p:nvGrpSpPr>
        <p:grpSpPr>
          <a:xfrm>
            <a:off x="574047" y="2545119"/>
            <a:ext cx="1302404" cy="2012475"/>
            <a:chOff x="5293553" y="2348880"/>
            <a:chExt cx="1302404" cy="2012475"/>
          </a:xfrm>
        </p:grpSpPr>
        <p:sp>
          <p:nvSpPr>
            <p:cNvPr id="180" name="涙形 179"/>
            <p:cNvSpPr/>
            <p:nvPr/>
          </p:nvSpPr>
          <p:spPr>
            <a:xfrm rot="16533839">
              <a:off x="5835524" y="3600923"/>
              <a:ext cx="760433" cy="760432"/>
            </a:xfrm>
            <a:prstGeom prst="teardrop">
              <a:avLst>
                <a:gd name="adj" fmla="val 88739"/>
              </a:avLst>
            </a:prstGeom>
            <a:gradFill>
              <a:gsLst>
                <a:gs pos="0">
                  <a:srgbClr val="5B9BD5">
                    <a:tint val="66000"/>
                    <a:satMod val="160000"/>
                  </a:srgbClr>
                </a:gs>
                <a:gs pos="70000">
                  <a:srgbClr val="5B9BD5">
                    <a:tint val="23500"/>
                    <a:satMod val="160000"/>
                  </a:srgbClr>
                </a:gs>
              </a:gsLst>
              <a:lin ang="5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81" name="グループ化 180"/>
            <p:cNvGrpSpPr/>
            <p:nvPr/>
          </p:nvGrpSpPr>
          <p:grpSpPr>
            <a:xfrm>
              <a:off x="5293553" y="2348880"/>
              <a:ext cx="719603" cy="1828959"/>
              <a:chOff x="6150075" y="148199"/>
              <a:chExt cx="719603" cy="1828959"/>
            </a:xfrm>
          </p:grpSpPr>
          <p:sp>
            <p:nvSpPr>
              <p:cNvPr id="197" name="円/楕円 539"/>
              <p:cNvSpPr/>
              <p:nvPr/>
            </p:nvSpPr>
            <p:spPr>
              <a:xfrm>
                <a:off x="6202834" y="851194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8" name="円/楕円 540"/>
              <p:cNvSpPr/>
              <p:nvPr/>
            </p:nvSpPr>
            <p:spPr>
              <a:xfrm>
                <a:off x="6336754" y="838435"/>
                <a:ext cx="346242" cy="74590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" name="フリーフォーム 198"/>
              <p:cNvSpPr/>
              <p:nvPr/>
            </p:nvSpPr>
            <p:spPr>
              <a:xfrm>
                <a:off x="6179548" y="670234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0" name="片側の 2 つの角を丸めた四角形 199"/>
              <p:cNvSpPr/>
              <p:nvPr/>
            </p:nvSpPr>
            <p:spPr>
              <a:xfrm rot="10800000">
                <a:off x="6439886" y="1271554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1" name="円/楕円 544"/>
              <p:cNvSpPr/>
              <p:nvPr/>
            </p:nvSpPr>
            <p:spPr>
              <a:xfrm rot="20700000">
                <a:off x="6150075" y="987881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2" name="円/楕円 545"/>
              <p:cNvSpPr/>
              <p:nvPr/>
            </p:nvSpPr>
            <p:spPr>
              <a:xfrm rot="900000" flipH="1">
                <a:off x="6694743" y="987882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3" name="円/楕円 546"/>
              <p:cNvSpPr/>
              <p:nvPr/>
            </p:nvSpPr>
            <p:spPr>
              <a:xfrm>
                <a:off x="6233569" y="747195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4" name="月 203"/>
              <p:cNvSpPr/>
              <p:nvPr/>
            </p:nvSpPr>
            <p:spPr>
              <a:xfrm>
                <a:off x="6215740" y="816269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" name="月 204"/>
              <p:cNvSpPr/>
              <p:nvPr/>
            </p:nvSpPr>
            <p:spPr>
              <a:xfrm flipH="1">
                <a:off x="6724504" y="816269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6" name="月 205"/>
              <p:cNvSpPr/>
              <p:nvPr/>
            </p:nvSpPr>
            <p:spPr>
              <a:xfrm rot="1800000">
                <a:off x="6224597" y="687560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7" name="月 206"/>
              <p:cNvSpPr/>
              <p:nvPr/>
            </p:nvSpPr>
            <p:spPr>
              <a:xfrm rot="19800000" flipH="1">
                <a:off x="6668840" y="687560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8" name="月 207"/>
              <p:cNvSpPr/>
              <p:nvPr/>
            </p:nvSpPr>
            <p:spPr>
              <a:xfrm rot="1800000">
                <a:off x="6301626" y="691305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9" name="月 208"/>
              <p:cNvSpPr/>
              <p:nvPr/>
            </p:nvSpPr>
            <p:spPr>
              <a:xfrm rot="19800000" flipH="1">
                <a:off x="6613858" y="691303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0" name="月 209"/>
              <p:cNvSpPr/>
              <p:nvPr/>
            </p:nvSpPr>
            <p:spPr>
              <a:xfrm rot="1800000">
                <a:off x="6368834" y="700313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1" name="月 210"/>
              <p:cNvSpPr/>
              <p:nvPr/>
            </p:nvSpPr>
            <p:spPr>
              <a:xfrm rot="19800000" flipH="1">
                <a:off x="6565996" y="700315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2" name="月 211"/>
              <p:cNvSpPr/>
              <p:nvPr/>
            </p:nvSpPr>
            <p:spPr>
              <a:xfrm rot="5400000">
                <a:off x="6352922" y="815604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3" name="月 212"/>
              <p:cNvSpPr/>
              <p:nvPr/>
            </p:nvSpPr>
            <p:spPr>
              <a:xfrm rot="5400000">
                <a:off x="6357750" y="958029"/>
                <a:ext cx="50761" cy="146551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4" name="月 213"/>
              <p:cNvSpPr/>
              <p:nvPr/>
            </p:nvSpPr>
            <p:spPr>
              <a:xfrm rot="5400000">
                <a:off x="6626766" y="815604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5" name="月 214"/>
              <p:cNvSpPr/>
              <p:nvPr/>
            </p:nvSpPr>
            <p:spPr>
              <a:xfrm rot="5400000">
                <a:off x="6631594" y="958029"/>
                <a:ext cx="50761" cy="146551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6" name="円/楕円 632"/>
              <p:cNvSpPr/>
              <p:nvPr/>
            </p:nvSpPr>
            <p:spPr>
              <a:xfrm>
                <a:off x="6467592" y="1182395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7" name="円/楕円 4"/>
              <p:cNvSpPr/>
              <p:nvPr/>
            </p:nvSpPr>
            <p:spPr>
              <a:xfrm>
                <a:off x="6410568" y="1245908"/>
                <a:ext cx="198616" cy="64484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18" name="グループ化 217"/>
              <p:cNvGrpSpPr/>
              <p:nvPr/>
            </p:nvGrpSpPr>
            <p:grpSpPr>
              <a:xfrm>
                <a:off x="6198363" y="148199"/>
                <a:ext cx="628846" cy="662016"/>
                <a:chOff x="4504745" y="3608910"/>
                <a:chExt cx="1464936" cy="1542210"/>
              </a:xfrm>
            </p:grpSpPr>
            <p:sp>
              <p:nvSpPr>
                <p:cNvPr id="228" name="台形 227"/>
                <p:cNvSpPr/>
                <p:nvPr/>
              </p:nvSpPr>
              <p:spPr>
                <a:xfrm>
                  <a:off x="4578685" y="3952089"/>
                  <a:ext cx="1317055" cy="964370"/>
                </a:xfrm>
                <a:prstGeom prst="trapezoid">
                  <a:avLst>
                    <a:gd name="adj" fmla="val 61504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9" name="円/楕円 228"/>
                <p:cNvSpPr/>
                <p:nvPr/>
              </p:nvSpPr>
              <p:spPr>
                <a:xfrm>
                  <a:off x="4916251" y="3608910"/>
                  <a:ext cx="641921" cy="64192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0" name="角丸四角形 28"/>
                <p:cNvSpPr/>
                <p:nvPr/>
              </p:nvSpPr>
              <p:spPr>
                <a:xfrm>
                  <a:off x="4504745" y="4787748"/>
                  <a:ext cx="1464936" cy="3633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870" h="523606">
                      <a:moveTo>
                        <a:pt x="220256" y="0"/>
                      </a:moveTo>
                      <a:cubicBezTo>
                        <a:pt x="273597" y="0"/>
                        <a:pt x="322509" y="18962"/>
                        <a:pt x="358692" y="52842"/>
                      </a:cubicBezTo>
                      <a:cubicBezTo>
                        <a:pt x="394874" y="18962"/>
                        <a:pt x="443787" y="0"/>
                        <a:pt x="497128" y="0"/>
                      </a:cubicBezTo>
                      <a:cubicBezTo>
                        <a:pt x="550469" y="0"/>
                        <a:pt x="599382" y="18962"/>
                        <a:pt x="635564" y="52842"/>
                      </a:cubicBezTo>
                      <a:cubicBezTo>
                        <a:pt x="671747" y="18962"/>
                        <a:pt x="720659" y="0"/>
                        <a:pt x="774000" y="0"/>
                      </a:cubicBezTo>
                      <a:cubicBezTo>
                        <a:pt x="827341" y="0"/>
                        <a:pt x="876254" y="18962"/>
                        <a:pt x="912436" y="52842"/>
                      </a:cubicBezTo>
                      <a:cubicBezTo>
                        <a:pt x="948619" y="18962"/>
                        <a:pt x="997531" y="0"/>
                        <a:pt x="1050872" y="0"/>
                      </a:cubicBezTo>
                      <a:cubicBezTo>
                        <a:pt x="1104213" y="0"/>
                        <a:pt x="1153126" y="18962"/>
                        <a:pt x="1189308" y="52842"/>
                      </a:cubicBezTo>
                      <a:cubicBezTo>
                        <a:pt x="1225491" y="18962"/>
                        <a:pt x="1274403" y="0"/>
                        <a:pt x="1327744" y="0"/>
                      </a:cubicBezTo>
                      <a:cubicBezTo>
                        <a:pt x="1381085" y="0"/>
                        <a:pt x="1429997" y="18961"/>
                        <a:pt x="1466179" y="52841"/>
                      </a:cubicBezTo>
                      <a:cubicBezTo>
                        <a:pt x="1502361" y="18961"/>
                        <a:pt x="1551274" y="0"/>
                        <a:pt x="1604614" y="0"/>
                      </a:cubicBezTo>
                      <a:cubicBezTo>
                        <a:pt x="1726258" y="0"/>
                        <a:pt x="1824870" y="98612"/>
                        <a:pt x="1824870" y="220256"/>
                      </a:cubicBezTo>
                      <a:cubicBezTo>
                        <a:pt x="1824870" y="247954"/>
                        <a:pt x="1824869" y="275652"/>
                        <a:pt x="1824869" y="303350"/>
                      </a:cubicBezTo>
                      <a:cubicBezTo>
                        <a:pt x="1824869" y="424994"/>
                        <a:pt x="1726257" y="523606"/>
                        <a:pt x="1604613" y="523606"/>
                      </a:cubicBezTo>
                      <a:lnTo>
                        <a:pt x="1604614" y="523605"/>
                      </a:lnTo>
                      <a:cubicBezTo>
                        <a:pt x="1551274" y="523605"/>
                        <a:pt x="1502362" y="504644"/>
                        <a:pt x="1466179" y="470764"/>
                      </a:cubicBezTo>
                      <a:cubicBezTo>
                        <a:pt x="1429997" y="504645"/>
                        <a:pt x="1381085" y="523606"/>
                        <a:pt x="1327743" y="523606"/>
                      </a:cubicBezTo>
                      <a:lnTo>
                        <a:pt x="1327744" y="523605"/>
                      </a:lnTo>
                      <a:cubicBezTo>
                        <a:pt x="1274403" y="523605"/>
                        <a:pt x="1225491" y="504644"/>
                        <a:pt x="1189308" y="470764"/>
                      </a:cubicBezTo>
                      <a:cubicBezTo>
                        <a:pt x="1153126" y="504644"/>
                        <a:pt x="1104213" y="523606"/>
                        <a:pt x="1050871" y="523606"/>
                      </a:cubicBezTo>
                      <a:lnTo>
                        <a:pt x="1050872" y="523605"/>
                      </a:lnTo>
                      <a:cubicBezTo>
                        <a:pt x="997531" y="523605"/>
                        <a:pt x="948619" y="504644"/>
                        <a:pt x="912436" y="470764"/>
                      </a:cubicBezTo>
                      <a:cubicBezTo>
                        <a:pt x="876254" y="504644"/>
                        <a:pt x="827341" y="523606"/>
                        <a:pt x="773999" y="523606"/>
                      </a:cubicBezTo>
                      <a:lnTo>
                        <a:pt x="774000" y="523605"/>
                      </a:lnTo>
                      <a:cubicBezTo>
                        <a:pt x="720659" y="523605"/>
                        <a:pt x="671747" y="504644"/>
                        <a:pt x="635564" y="470764"/>
                      </a:cubicBezTo>
                      <a:cubicBezTo>
                        <a:pt x="599382" y="504644"/>
                        <a:pt x="550468" y="523606"/>
                        <a:pt x="497127" y="523606"/>
                      </a:cubicBezTo>
                      <a:lnTo>
                        <a:pt x="497128" y="523605"/>
                      </a:lnTo>
                      <a:cubicBezTo>
                        <a:pt x="443787" y="523605"/>
                        <a:pt x="394874" y="504644"/>
                        <a:pt x="358692" y="470764"/>
                      </a:cubicBezTo>
                      <a:cubicBezTo>
                        <a:pt x="322509" y="504644"/>
                        <a:pt x="273596" y="523606"/>
                        <a:pt x="220255" y="523606"/>
                      </a:cubicBezTo>
                      <a:lnTo>
                        <a:pt x="220256" y="523605"/>
                      </a:lnTo>
                      <a:cubicBezTo>
                        <a:pt x="98612" y="523605"/>
                        <a:pt x="0" y="424993"/>
                        <a:pt x="0" y="303349"/>
                      </a:cubicBezTo>
                      <a:lnTo>
                        <a:pt x="0" y="220256"/>
                      </a:lnTo>
                      <a:cubicBezTo>
                        <a:pt x="0" y="98612"/>
                        <a:pt x="98612" y="0"/>
                        <a:pt x="2202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19" name="グループ化 218"/>
              <p:cNvGrpSpPr/>
              <p:nvPr/>
            </p:nvGrpSpPr>
            <p:grpSpPr>
              <a:xfrm>
                <a:off x="6200295" y="1404975"/>
                <a:ext cx="604867" cy="572183"/>
                <a:chOff x="5513616" y="5387877"/>
                <a:chExt cx="604867" cy="572183"/>
              </a:xfrm>
            </p:grpSpPr>
            <p:sp>
              <p:nvSpPr>
                <p:cNvPr id="220" name="片側の 2 つの角を丸めた四角形 219"/>
                <p:cNvSpPr/>
                <p:nvPr/>
              </p:nvSpPr>
              <p:spPr>
                <a:xfrm>
                  <a:off x="5513616" y="5426007"/>
                  <a:ext cx="604867" cy="534053"/>
                </a:xfrm>
                <a:prstGeom prst="round2SameRect">
                  <a:avLst>
                    <a:gd name="adj1" fmla="val 38069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21" name="グループ化 220"/>
                <p:cNvGrpSpPr/>
                <p:nvPr/>
              </p:nvGrpSpPr>
              <p:grpSpPr>
                <a:xfrm>
                  <a:off x="5727870" y="5461881"/>
                  <a:ext cx="176358" cy="238202"/>
                  <a:chOff x="5668526" y="5576019"/>
                  <a:chExt cx="227529" cy="307318"/>
                </a:xfrm>
              </p:grpSpPr>
              <p:sp>
                <p:nvSpPr>
                  <p:cNvPr id="225" name="角丸四角形 1853"/>
                  <p:cNvSpPr/>
                  <p:nvPr/>
                </p:nvSpPr>
                <p:spPr>
                  <a:xfrm rot="20700000">
                    <a:off x="5681080" y="5576019"/>
                    <a:ext cx="149602" cy="2711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9602" h="271141">
                        <a:moveTo>
                          <a:pt x="141447" y="1059"/>
                        </a:moveTo>
                        <a:lnTo>
                          <a:pt x="142079" y="1881"/>
                        </a:lnTo>
                        <a:cubicBezTo>
                          <a:pt x="146651" y="2865"/>
                          <a:pt x="149602" y="7056"/>
                          <a:pt x="149602" y="11936"/>
                        </a:cubicBezTo>
                        <a:cubicBezTo>
                          <a:pt x="149602" y="94390"/>
                          <a:pt x="149601" y="176843"/>
                          <a:pt x="149601" y="259297"/>
                        </a:cubicBezTo>
                        <a:cubicBezTo>
                          <a:pt x="149601" y="265838"/>
                          <a:pt x="144298" y="271141"/>
                          <a:pt x="137757" y="271141"/>
                        </a:cubicBezTo>
                        <a:lnTo>
                          <a:pt x="137758" y="271140"/>
                        </a:lnTo>
                        <a:cubicBezTo>
                          <a:pt x="131217" y="271139"/>
                          <a:pt x="125914" y="265837"/>
                          <a:pt x="125914" y="259296"/>
                        </a:cubicBezTo>
                        <a:lnTo>
                          <a:pt x="125914" y="51652"/>
                        </a:lnTo>
                        <a:cubicBezTo>
                          <a:pt x="91310" y="111587"/>
                          <a:pt x="56705" y="171523"/>
                          <a:pt x="22101" y="231459"/>
                        </a:cubicBezTo>
                        <a:cubicBezTo>
                          <a:pt x="18831" y="237123"/>
                          <a:pt x="11587" y="239064"/>
                          <a:pt x="5922" y="235794"/>
                        </a:cubicBezTo>
                        <a:lnTo>
                          <a:pt x="5923" y="235793"/>
                        </a:lnTo>
                        <a:cubicBezTo>
                          <a:pt x="259" y="232523"/>
                          <a:pt x="-1682" y="225279"/>
                          <a:pt x="1588" y="219614"/>
                        </a:cubicBezTo>
                        <a:lnTo>
                          <a:pt x="125268" y="5394"/>
                        </a:lnTo>
                        <a:cubicBezTo>
                          <a:pt x="127721" y="1147"/>
                          <a:pt x="132407" y="-1007"/>
                          <a:pt x="136876" y="457"/>
                        </a:cubicBezTo>
                        <a:cubicBezTo>
                          <a:pt x="137150" y="103"/>
                          <a:pt x="137453" y="92"/>
                          <a:pt x="137758" y="92"/>
                        </a:cubicBezTo>
                        <a:lnTo>
                          <a:pt x="139462" y="798"/>
                        </a:lnTo>
                        <a:cubicBezTo>
                          <a:pt x="140281" y="449"/>
                          <a:pt x="140872" y="727"/>
                          <a:pt x="141447" y="105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6" name="円/楕円 225"/>
                  <p:cNvSpPr/>
                  <p:nvPr/>
                </p:nvSpPr>
                <p:spPr>
                  <a:xfrm>
                    <a:off x="5801709" y="5788993"/>
                    <a:ext cx="94346" cy="9434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7" name="円/楕円 226"/>
                  <p:cNvSpPr/>
                  <p:nvPr/>
                </p:nvSpPr>
                <p:spPr>
                  <a:xfrm>
                    <a:off x="5668526" y="5782118"/>
                    <a:ext cx="94346" cy="9434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22" name="円/楕円 3"/>
                <p:cNvSpPr/>
                <p:nvPr/>
              </p:nvSpPr>
              <p:spPr>
                <a:xfrm>
                  <a:off x="5656117" y="5387877"/>
                  <a:ext cx="319862" cy="1112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9862" h="77787">
                      <a:moveTo>
                        <a:pt x="41215" y="0"/>
                      </a:moveTo>
                      <a:cubicBezTo>
                        <a:pt x="61114" y="16725"/>
                        <a:pt x="106788" y="28323"/>
                        <a:pt x="159931" y="28323"/>
                      </a:cubicBezTo>
                      <a:cubicBezTo>
                        <a:pt x="213075" y="28323"/>
                        <a:pt x="258748" y="16725"/>
                        <a:pt x="278647" y="0"/>
                      </a:cubicBezTo>
                      <a:cubicBezTo>
                        <a:pt x="304349" y="7682"/>
                        <a:pt x="319862" y="18700"/>
                        <a:pt x="319862" y="30783"/>
                      </a:cubicBezTo>
                      <a:cubicBezTo>
                        <a:pt x="319862" y="56743"/>
                        <a:pt x="248258" y="77787"/>
                        <a:pt x="159931" y="77787"/>
                      </a:cubicBezTo>
                      <a:cubicBezTo>
                        <a:pt x="71604" y="77787"/>
                        <a:pt x="0" y="56743"/>
                        <a:pt x="0" y="30783"/>
                      </a:cubicBezTo>
                      <a:cubicBezTo>
                        <a:pt x="0" y="18700"/>
                        <a:pt x="15513" y="7682"/>
                        <a:pt x="4121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3" name="円/楕円 222"/>
                <p:cNvSpPr/>
                <p:nvPr/>
              </p:nvSpPr>
              <p:spPr>
                <a:xfrm>
                  <a:off x="5774941" y="5723052"/>
                  <a:ext cx="82214" cy="82212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4" name="円/楕円 223"/>
                <p:cNvSpPr/>
                <p:nvPr/>
              </p:nvSpPr>
              <p:spPr>
                <a:xfrm>
                  <a:off x="5774941" y="5856862"/>
                  <a:ext cx="82214" cy="82212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82" name="グループ化 181"/>
            <p:cNvGrpSpPr/>
            <p:nvPr/>
          </p:nvGrpSpPr>
          <p:grpSpPr>
            <a:xfrm>
              <a:off x="5302649" y="3515896"/>
              <a:ext cx="812576" cy="779359"/>
              <a:chOff x="3288734" y="4862844"/>
              <a:chExt cx="1535878" cy="1473092"/>
            </a:xfrm>
          </p:grpSpPr>
          <p:sp>
            <p:nvSpPr>
              <p:cNvPr id="183" name="片側の 2 つの角を丸めた四角形 182"/>
              <p:cNvSpPr/>
              <p:nvPr/>
            </p:nvSpPr>
            <p:spPr>
              <a:xfrm rot="11016919">
                <a:off x="4413693" y="5423607"/>
                <a:ext cx="345912" cy="9123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4" name="角丸四角形 183"/>
              <p:cNvSpPr/>
              <p:nvPr/>
            </p:nvSpPr>
            <p:spPr>
              <a:xfrm rot="220809">
                <a:off x="4415652" y="5388405"/>
                <a:ext cx="408960" cy="208717"/>
              </a:xfrm>
              <a:prstGeom prst="roundRect">
                <a:avLst>
                  <a:gd name="adj" fmla="val 315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5" name="片側の 2 つの角を丸めた四角形 184"/>
              <p:cNvSpPr/>
              <p:nvPr/>
            </p:nvSpPr>
            <p:spPr>
              <a:xfrm rot="14662628">
                <a:off x="3692438" y="4825969"/>
                <a:ext cx="333504" cy="114091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86" name="グループ化 185"/>
              <p:cNvGrpSpPr/>
              <p:nvPr/>
            </p:nvGrpSpPr>
            <p:grpSpPr>
              <a:xfrm>
                <a:off x="4319892" y="4862844"/>
                <a:ext cx="495396" cy="805403"/>
                <a:chOff x="4319892" y="4862844"/>
                <a:chExt cx="495396" cy="805403"/>
              </a:xfrm>
            </p:grpSpPr>
            <p:sp>
              <p:nvSpPr>
                <p:cNvPr id="188" name="円/楕円 187"/>
                <p:cNvSpPr/>
                <p:nvPr/>
              </p:nvSpPr>
              <p:spPr>
                <a:xfrm>
                  <a:off x="4321199" y="4862844"/>
                  <a:ext cx="207118" cy="215900"/>
                </a:xfrm>
                <a:prstGeom prst="ellipse">
                  <a:avLst/>
                </a:prstGeom>
                <a:gradFill>
                  <a:gsLst>
                    <a:gs pos="0">
                      <a:srgbClr val="5B9BD5">
                        <a:tint val="66000"/>
                        <a:satMod val="160000"/>
                      </a:srgbClr>
                    </a:gs>
                    <a:gs pos="70000">
                      <a:srgbClr val="5B9BD5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" name="角丸四角形 85"/>
                <p:cNvSpPr/>
                <p:nvPr/>
              </p:nvSpPr>
              <p:spPr>
                <a:xfrm rot="3600000">
                  <a:off x="4327187" y="4920641"/>
                  <a:ext cx="301617" cy="3162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0" name="フリーフォーム 189"/>
                <p:cNvSpPr/>
                <p:nvPr/>
              </p:nvSpPr>
              <p:spPr>
                <a:xfrm rot="4463363">
                  <a:off x="4420083" y="5189954"/>
                  <a:ext cx="336424" cy="264511"/>
                </a:xfrm>
                <a:custGeom>
                  <a:avLst/>
                  <a:gdLst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55790 w 481951"/>
                    <a:gd name="connsiteY7" fmla="*/ 287275 h 378933"/>
                    <a:gd name="connsiteX8" fmla="*/ 0 w 481951"/>
                    <a:gd name="connsiteY8" fmla="*/ 203107 h 378933"/>
                    <a:gd name="connsiteX9" fmla="*/ 0 w 481951"/>
                    <a:gd name="connsiteY9" fmla="*/ 203108 h 378933"/>
                    <a:gd name="connsiteX10" fmla="*/ 55790 w 481951"/>
                    <a:gd name="connsiteY10" fmla="*/ 118941 h 378933"/>
                    <a:gd name="connsiteX11" fmla="*/ 59288 w 481951"/>
                    <a:gd name="connsiteY11" fmla="*/ 118234 h 378933"/>
                    <a:gd name="connsiteX12" fmla="*/ 61165 w 481951"/>
                    <a:gd name="connsiteY12" fmla="*/ 112781 h 378933"/>
                    <a:gd name="connsiteX13" fmla="*/ 168887 w 481951"/>
                    <a:gd name="connsiteY13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0 w 481951"/>
                    <a:gd name="connsiteY7" fmla="*/ 203107 h 378933"/>
                    <a:gd name="connsiteX8" fmla="*/ 0 w 481951"/>
                    <a:gd name="connsiteY8" fmla="*/ 203108 h 378933"/>
                    <a:gd name="connsiteX9" fmla="*/ 55790 w 481951"/>
                    <a:gd name="connsiteY9" fmla="*/ 118941 h 378933"/>
                    <a:gd name="connsiteX10" fmla="*/ 59288 w 481951"/>
                    <a:gd name="connsiteY10" fmla="*/ 118234 h 378933"/>
                    <a:gd name="connsiteX11" fmla="*/ 61165 w 481951"/>
                    <a:gd name="connsiteY11" fmla="*/ 112781 h 378933"/>
                    <a:gd name="connsiteX12" fmla="*/ 168887 w 481951"/>
                    <a:gd name="connsiteY12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0 w 481951"/>
                    <a:gd name="connsiteY7" fmla="*/ 203108 h 378933"/>
                    <a:gd name="connsiteX8" fmla="*/ 55790 w 481951"/>
                    <a:gd name="connsiteY8" fmla="*/ 118941 h 378933"/>
                    <a:gd name="connsiteX9" fmla="*/ 59288 w 481951"/>
                    <a:gd name="connsiteY9" fmla="*/ 118234 h 378933"/>
                    <a:gd name="connsiteX10" fmla="*/ 61165 w 481951"/>
                    <a:gd name="connsiteY10" fmla="*/ 112781 h 378933"/>
                    <a:gd name="connsiteX11" fmla="*/ 168887 w 481951"/>
                    <a:gd name="connsiteY11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55790 w 481951"/>
                    <a:gd name="connsiteY7" fmla="*/ 118941 h 378933"/>
                    <a:gd name="connsiteX8" fmla="*/ 59288 w 481951"/>
                    <a:gd name="connsiteY8" fmla="*/ 118234 h 378933"/>
                    <a:gd name="connsiteX9" fmla="*/ 61165 w 481951"/>
                    <a:gd name="connsiteY9" fmla="*/ 112781 h 378933"/>
                    <a:gd name="connsiteX10" fmla="*/ 168887 w 481951"/>
                    <a:gd name="connsiteY10" fmla="*/ 30123 h 378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81951" h="378933">
                      <a:moveTo>
                        <a:pt x="168887" y="30123"/>
                      </a:moveTo>
                      <a:lnTo>
                        <a:pt x="258585" y="6089"/>
                      </a:lnTo>
                      <a:cubicBezTo>
                        <a:pt x="353225" y="-19270"/>
                        <a:pt x="450503" y="36893"/>
                        <a:pt x="475862" y="131534"/>
                      </a:cubicBezTo>
                      <a:cubicBezTo>
                        <a:pt x="501221" y="226174"/>
                        <a:pt x="445057" y="323452"/>
                        <a:pt x="350417" y="348811"/>
                      </a:cubicBezTo>
                      <a:lnTo>
                        <a:pt x="260719" y="372845"/>
                      </a:lnTo>
                      <a:cubicBezTo>
                        <a:pt x="189739" y="391864"/>
                        <a:pt x="117275" y="365027"/>
                        <a:pt x="74781" y="310493"/>
                      </a:cubicBezTo>
                      <a:lnTo>
                        <a:pt x="0" y="203107"/>
                      </a:lnTo>
                      <a:lnTo>
                        <a:pt x="55790" y="118941"/>
                      </a:lnTo>
                      <a:lnTo>
                        <a:pt x="59288" y="118234"/>
                      </a:lnTo>
                      <a:lnTo>
                        <a:pt x="61165" y="112781"/>
                      </a:lnTo>
                      <a:cubicBezTo>
                        <a:pt x="83866" y="73462"/>
                        <a:pt x="121567" y="42803"/>
                        <a:pt x="168887" y="3012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1" name="片側の 2 つの角を丸めた四角形 19"/>
                <p:cNvSpPr/>
                <p:nvPr/>
              </p:nvSpPr>
              <p:spPr>
                <a:xfrm rot="20417692">
                  <a:off x="4524648" y="5179223"/>
                  <a:ext cx="229602" cy="4890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2500" h="735352">
                      <a:moveTo>
                        <a:pt x="211250" y="0"/>
                      </a:moveTo>
                      <a:cubicBezTo>
                        <a:pt x="264733" y="121218"/>
                        <a:pt x="335149" y="225502"/>
                        <a:pt x="422500" y="312853"/>
                      </a:cubicBezTo>
                      <a:cubicBezTo>
                        <a:pt x="539170" y="429523"/>
                        <a:pt x="539170" y="618682"/>
                        <a:pt x="422500" y="735352"/>
                      </a:cubicBezTo>
                      <a:lnTo>
                        <a:pt x="0" y="735352"/>
                      </a:lnTo>
                      <a:lnTo>
                        <a:pt x="1" y="735351"/>
                      </a:lnTo>
                      <a:cubicBezTo>
                        <a:pt x="-116669" y="618682"/>
                        <a:pt x="-116669" y="429522"/>
                        <a:pt x="1" y="312852"/>
                      </a:cubicBezTo>
                      <a:cubicBezTo>
                        <a:pt x="87351" y="225502"/>
                        <a:pt x="157767" y="121218"/>
                        <a:pt x="211250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5B9BD5">
                        <a:tint val="66000"/>
                        <a:satMod val="160000"/>
                      </a:srgbClr>
                    </a:gs>
                    <a:gs pos="70000">
                      <a:srgbClr val="5B9BD5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2" name="角丸四角形 191"/>
                <p:cNvSpPr/>
                <p:nvPr/>
              </p:nvSpPr>
              <p:spPr>
                <a:xfrm rot="3563363">
                  <a:off x="4694827" y="5307969"/>
                  <a:ext cx="71475" cy="169446"/>
                </a:xfrm>
                <a:prstGeom prst="roundRect">
                  <a:avLst>
                    <a:gd name="adj" fmla="val 40698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3" name="角丸四角形 192"/>
                <p:cNvSpPr/>
                <p:nvPr/>
              </p:nvSpPr>
              <p:spPr>
                <a:xfrm rot="3563363">
                  <a:off x="4658431" y="5246455"/>
                  <a:ext cx="71475" cy="169446"/>
                </a:xfrm>
                <a:prstGeom prst="roundRect">
                  <a:avLst>
                    <a:gd name="adj" fmla="val 43023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4" name="角丸四角形 193"/>
                <p:cNvSpPr/>
                <p:nvPr/>
              </p:nvSpPr>
              <p:spPr>
                <a:xfrm rot="3563363">
                  <a:off x="4622037" y="5184940"/>
                  <a:ext cx="71475" cy="169446"/>
                </a:xfrm>
                <a:prstGeom prst="roundRect">
                  <a:avLst>
                    <a:gd name="adj" fmla="val 45349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5" name="角丸四角形 194"/>
                <p:cNvSpPr/>
                <p:nvPr/>
              </p:nvSpPr>
              <p:spPr>
                <a:xfrm rot="3563363">
                  <a:off x="4585641" y="5123425"/>
                  <a:ext cx="71475" cy="169446"/>
                </a:xfrm>
                <a:prstGeom prst="roundRect">
                  <a:avLst>
                    <a:gd name="adj" fmla="val 4535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6" name="角丸四角形 195"/>
                <p:cNvSpPr/>
                <p:nvPr/>
              </p:nvSpPr>
              <p:spPr>
                <a:xfrm rot="9863363">
                  <a:off x="4523556" y="5148577"/>
                  <a:ext cx="86433" cy="1612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87" name="角丸四角形 186"/>
              <p:cNvSpPr/>
              <p:nvPr/>
            </p:nvSpPr>
            <p:spPr>
              <a:xfrm rot="3600000">
                <a:off x="4118384" y="5054782"/>
                <a:ext cx="408960" cy="208717"/>
              </a:xfrm>
              <a:prstGeom prst="roundRect">
                <a:avLst>
                  <a:gd name="adj" fmla="val 315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31" name="グループ化 230"/>
          <p:cNvGrpSpPr/>
          <p:nvPr/>
        </p:nvGrpSpPr>
        <p:grpSpPr>
          <a:xfrm>
            <a:off x="2373042" y="2534852"/>
            <a:ext cx="1290270" cy="2012474"/>
            <a:chOff x="6707103" y="2348879"/>
            <a:chExt cx="1290270" cy="2012474"/>
          </a:xfrm>
        </p:grpSpPr>
        <p:sp>
          <p:nvSpPr>
            <p:cNvPr id="232" name="涙形 231"/>
            <p:cNvSpPr/>
            <p:nvPr/>
          </p:nvSpPr>
          <p:spPr>
            <a:xfrm rot="16533839">
              <a:off x="7236940" y="3600921"/>
              <a:ext cx="760433" cy="760432"/>
            </a:xfrm>
            <a:prstGeom prst="teardrop">
              <a:avLst>
                <a:gd name="adj" fmla="val 88739"/>
              </a:avLst>
            </a:prstGeom>
            <a:gradFill>
              <a:gsLst>
                <a:gs pos="0">
                  <a:srgbClr val="5B9BD5">
                    <a:tint val="66000"/>
                    <a:satMod val="160000"/>
                  </a:srgbClr>
                </a:gs>
                <a:gs pos="70000">
                  <a:srgbClr val="5B9BD5">
                    <a:tint val="23500"/>
                    <a:satMod val="160000"/>
                  </a:srgbClr>
                </a:gs>
              </a:gsLst>
              <a:lin ang="5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33" name="グループ化 232"/>
            <p:cNvGrpSpPr/>
            <p:nvPr/>
          </p:nvGrpSpPr>
          <p:grpSpPr>
            <a:xfrm>
              <a:off x="6707103" y="2348879"/>
              <a:ext cx="719603" cy="1828959"/>
              <a:chOff x="7122532" y="148199"/>
              <a:chExt cx="719603" cy="1828959"/>
            </a:xfrm>
          </p:grpSpPr>
          <p:sp>
            <p:nvSpPr>
              <p:cNvPr id="249" name="フローチャート: 論理積ゲート 213"/>
              <p:cNvSpPr/>
              <p:nvPr/>
            </p:nvSpPr>
            <p:spPr>
              <a:xfrm rot="16200000">
                <a:off x="7139222" y="650235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0" name="片側の 2 つの角を丸めた四角形 249"/>
              <p:cNvSpPr/>
              <p:nvPr/>
            </p:nvSpPr>
            <p:spPr>
              <a:xfrm rot="10800000">
                <a:off x="7412342" y="1271554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1" name="円/楕円 689"/>
              <p:cNvSpPr/>
              <p:nvPr/>
            </p:nvSpPr>
            <p:spPr>
              <a:xfrm rot="20700000">
                <a:off x="7122532" y="987881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2" name="円/楕円 690"/>
              <p:cNvSpPr/>
              <p:nvPr/>
            </p:nvSpPr>
            <p:spPr>
              <a:xfrm rot="900000" flipH="1">
                <a:off x="7667200" y="987882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3" name="円/楕円 691"/>
              <p:cNvSpPr/>
              <p:nvPr/>
            </p:nvSpPr>
            <p:spPr>
              <a:xfrm>
                <a:off x="7192811" y="734314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4" name="月 253"/>
              <p:cNvSpPr/>
              <p:nvPr/>
            </p:nvSpPr>
            <p:spPr>
              <a:xfrm rot="5400000">
                <a:off x="7305019" y="827914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5" name="月 254"/>
              <p:cNvSpPr/>
              <p:nvPr/>
            </p:nvSpPr>
            <p:spPr>
              <a:xfrm rot="5400000">
                <a:off x="7595532" y="827914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6" name="円/楕円 632"/>
              <p:cNvSpPr/>
              <p:nvPr/>
            </p:nvSpPr>
            <p:spPr>
              <a:xfrm>
                <a:off x="7437959" y="1171059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7" name="円/楕円 4"/>
              <p:cNvSpPr/>
              <p:nvPr/>
            </p:nvSpPr>
            <p:spPr>
              <a:xfrm>
                <a:off x="7343560" y="1240008"/>
                <a:ext cx="273736" cy="70383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58" name="グループ化 257"/>
              <p:cNvGrpSpPr/>
              <p:nvPr/>
            </p:nvGrpSpPr>
            <p:grpSpPr>
              <a:xfrm>
                <a:off x="7161069" y="148199"/>
                <a:ext cx="628846" cy="662016"/>
                <a:chOff x="4504745" y="3608910"/>
                <a:chExt cx="1464936" cy="1542210"/>
              </a:xfrm>
            </p:grpSpPr>
            <p:sp>
              <p:nvSpPr>
                <p:cNvPr id="270" name="台形 269"/>
                <p:cNvSpPr/>
                <p:nvPr/>
              </p:nvSpPr>
              <p:spPr>
                <a:xfrm>
                  <a:off x="4578685" y="3952089"/>
                  <a:ext cx="1317055" cy="964370"/>
                </a:xfrm>
                <a:prstGeom prst="trapezoid">
                  <a:avLst>
                    <a:gd name="adj" fmla="val 61504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1" name="円/楕円 270"/>
                <p:cNvSpPr/>
                <p:nvPr/>
              </p:nvSpPr>
              <p:spPr>
                <a:xfrm>
                  <a:off x="4916251" y="3608910"/>
                  <a:ext cx="641921" cy="64192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2" name="角丸四角形 28"/>
                <p:cNvSpPr/>
                <p:nvPr/>
              </p:nvSpPr>
              <p:spPr>
                <a:xfrm>
                  <a:off x="4504745" y="4787748"/>
                  <a:ext cx="1464936" cy="3633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870" h="523606">
                      <a:moveTo>
                        <a:pt x="220256" y="0"/>
                      </a:moveTo>
                      <a:cubicBezTo>
                        <a:pt x="273597" y="0"/>
                        <a:pt x="322509" y="18962"/>
                        <a:pt x="358692" y="52842"/>
                      </a:cubicBezTo>
                      <a:cubicBezTo>
                        <a:pt x="394874" y="18962"/>
                        <a:pt x="443787" y="0"/>
                        <a:pt x="497128" y="0"/>
                      </a:cubicBezTo>
                      <a:cubicBezTo>
                        <a:pt x="550469" y="0"/>
                        <a:pt x="599382" y="18962"/>
                        <a:pt x="635564" y="52842"/>
                      </a:cubicBezTo>
                      <a:cubicBezTo>
                        <a:pt x="671747" y="18962"/>
                        <a:pt x="720659" y="0"/>
                        <a:pt x="774000" y="0"/>
                      </a:cubicBezTo>
                      <a:cubicBezTo>
                        <a:pt x="827341" y="0"/>
                        <a:pt x="876254" y="18962"/>
                        <a:pt x="912436" y="52842"/>
                      </a:cubicBezTo>
                      <a:cubicBezTo>
                        <a:pt x="948619" y="18962"/>
                        <a:pt x="997531" y="0"/>
                        <a:pt x="1050872" y="0"/>
                      </a:cubicBezTo>
                      <a:cubicBezTo>
                        <a:pt x="1104213" y="0"/>
                        <a:pt x="1153126" y="18962"/>
                        <a:pt x="1189308" y="52842"/>
                      </a:cubicBezTo>
                      <a:cubicBezTo>
                        <a:pt x="1225491" y="18962"/>
                        <a:pt x="1274403" y="0"/>
                        <a:pt x="1327744" y="0"/>
                      </a:cubicBezTo>
                      <a:cubicBezTo>
                        <a:pt x="1381085" y="0"/>
                        <a:pt x="1429997" y="18961"/>
                        <a:pt x="1466179" y="52841"/>
                      </a:cubicBezTo>
                      <a:cubicBezTo>
                        <a:pt x="1502361" y="18961"/>
                        <a:pt x="1551274" y="0"/>
                        <a:pt x="1604614" y="0"/>
                      </a:cubicBezTo>
                      <a:cubicBezTo>
                        <a:pt x="1726258" y="0"/>
                        <a:pt x="1824870" y="98612"/>
                        <a:pt x="1824870" y="220256"/>
                      </a:cubicBezTo>
                      <a:cubicBezTo>
                        <a:pt x="1824870" y="247954"/>
                        <a:pt x="1824869" y="275652"/>
                        <a:pt x="1824869" y="303350"/>
                      </a:cubicBezTo>
                      <a:cubicBezTo>
                        <a:pt x="1824869" y="424994"/>
                        <a:pt x="1726257" y="523606"/>
                        <a:pt x="1604613" y="523606"/>
                      </a:cubicBezTo>
                      <a:lnTo>
                        <a:pt x="1604614" y="523605"/>
                      </a:lnTo>
                      <a:cubicBezTo>
                        <a:pt x="1551274" y="523605"/>
                        <a:pt x="1502362" y="504644"/>
                        <a:pt x="1466179" y="470764"/>
                      </a:cubicBezTo>
                      <a:cubicBezTo>
                        <a:pt x="1429997" y="504645"/>
                        <a:pt x="1381085" y="523606"/>
                        <a:pt x="1327743" y="523606"/>
                      </a:cubicBezTo>
                      <a:lnTo>
                        <a:pt x="1327744" y="523605"/>
                      </a:lnTo>
                      <a:cubicBezTo>
                        <a:pt x="1274403" y="523605"/>
                        <a:pt x="1225491" y="504644"/>
                        <a:pt x="1189308" y="470764"/>
                      </a:cubicBezTo>
                      <a:cubicBezTo>
                        <a:pt x="1153126" y="504644"/>
                        <a:pt x="1104213" y="523606"/>
                        <a:pt x="1050871" y="523606"/>
                      </a:cubicBezTo>
                      <a:lnTo>
                        <a:pt x="1050872" y="523605"/>
                      </a:lnTo>
                      <a:cubicBezTo>
                        <a:pt x="997531" y="523605"/>
                        <a:pt x="948619" y="504644"/>
                        <a:pt x="912436" y="470764"/>
                      </a:cubicBezTo>
                      <a:cubicBezTo>
                        <a:pt x="876254" y="504644"/>
                        <a:pt x="827341" y="523606"/>
                        <a:pt x="773999" y="523606"/>
                      </a:cubicBezTo>
                      <a:lnTo>
                        <a:pt x="774000" y="523605"/>
                      </a:lnTo>
                      <a:cubicBezTo>
                        <a:pt x="720659" y="523605"/>
                        <a:pt x="671747" y="504644"/>
                        <a:pt x="635564" y="470764"/>
                      </a:cubicBezTo>
                      <a:cubicBezTo>
                        <a:pt x="599382" y="504644"/>
                        <a:pt x="550468" y="523606"/>
                        <a:pt x="497127" y="523606"/>
                      </a:cubicBezTo>
                      <a:lnTo>
                        <a:pt x="497128" y="523605"/>
                      </a:lnTo>
                      <a:cubicBezTo>
                        <a:pt x="443787" y="523605"/>
                        <a:pt x="394874" y="504644"/>
                        <a:pt x="358692" y="470764"/>
                      </a:cubicBezTo>
                      <a:cubicBezTo>
                        <a:pt x="322509" y="504644"/>
                        <a:pt x="273596" y="523606"/>
                        <a:pt x="220255" y="523606"/>
                      </a:cubicBezTo>
                      <a:lnTo>
                        <a:pt x="220256" y="523605"/>
                      </a:lnTo>
                      <a:cubicBezTo>
                        <a:pt x="98612" y="523605"/>
                        <a:pt x="0" y="424993"/>
                        <a:pt x="0" y="303349"/>
                      </a:cubicBezTo>
                      <a:lnTo>
                        <a:pt x="0" y="220256"/>
                      </a:lnTo>
                      <a:cubicBezTo>
                        <a:pt x="0" y="98612"/>
                        <a:pt x="98612" y="0"/>
                        <a:pt x="2202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59" name="グループ化 258"/>
              <p:cNvGrpSpPr/>
              <p:nvPr/>
            </p:nvGrpSpPr>
            <p:grpSpPr>
              <a:xfrm>
                <a:off x="7185248" y="1404975"/>
                <a:ext cx="604867" cy="572183"/>
                <a:chOff x="5513616" y="5387877"/>
                <a:chExt cx="604867" cy="572183"/>
              </a:xfrm>
            </p:grpSpPr>
            <p:sp>
              <p:nvSpPr>
                <p:cNvPr id="262" name="片側の 2 つの角を丸めた四角形 261"/>
                <p:cNvSpPr/>
                <p:nvPr/>
              </p:nvSpPr>
              <p:spPr>
                <a:xfrm>
                  <a:off x="5513616" y="5426007"/>
                  <a:ext cx="604867" cy="534053"/>
                </a:xfrm>
                <a:prstGeom prst="round2SameRect">
                  <a:avLst>
                    <a:gd name="adj1" fmla="val 38069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63" name="グループ化 262"/>
                <p:cNvGrpSpPr/>
                <p:nvPr/>
              </p:nvGrpSpPr>
              <p:grpSpPr>
                <a:xfrm>
                  <a:off x="5727870" y="5461881"/>
                  <a:ext cx="176358" cy="238202"/>
                  <a:chOff x="5668526" y="5576019"/>
                  <a:chExt cx="227529" cy="307318"/>
                </a:xfrm>
              </p:grpSpPr>
              <p:sp>
                <p:nvSpPr>
                  <p:cNvPr id="267" name="角丸四角形 1853"/>
                  <p:cNvSpPr/>
                  <p:nvPr/>
                </p:nvSpPr>
                <p:spPr>
                  <a:xfrm rot="20700000">
                    <a:off x="5681080" y="5576019"/>
                    <a:ext cx="149602" cy="2711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9602" h="271141">
                        <a:moveTo>
                          <a:pt x="141447" y="1059"/>
                        </a:moveTo>
                        <a:lnTo>
                          <a:pt x="142079" y="1881"/>
                        </a:lnTo>
                        <a:cubicBezTo>
                          <a:pt x="146651" y="2865"/>
                          <a:pt x="149602" y="7056"/>
                          <a:pt x="149602" y="11936"/>
                        </a:cubicBezTo>
                        <a:cubicBezTo>
                          <a:pt x="149602" y="94390"/>
                          <a:pt x="149601" y="176843"/>
                          <a:pt x="149601" y="259297"/>
                        </a:cubicBezTo>
                        <a:cubicBezTo>
                          <a:pt x="149601" y="265838"/>
                          <a:pt x="144298" y="271141"/>
                          <a:pt x="137757" y="271141"/>
                        </a:cubicBezTo>
                        <a:lnTo>
                          <a:pt x="137758" y="271140"/>
                        </a:lnTo>
                        <a:cubicBezTo>
                          <a:pt x="131217" y="271139"/>
                          <a:pt x="125914" y="265837"/>
                          <a:pt x="125914" y="259296"/>
                        </a:cubicBezTo>
                        <a:lnTo>
                          <a:pt x="125914" y="51652"/>
                        </a:lnTo>
                        <a:cubicBezTo>
                          <a:pt x="91310" y="111587"/>
                          <a:pt x="56705" y="171523"/>
                          <a:pt x="22101" y="231459"/>
                        </a:cubicBezTo>
                        <a:cubicBezTo>
                          <a:pt x="18831" y="237123"/>
                          <a:pt x="11587" y="239064"/>
                          <a:pt x="5922" y="235794"/>
                        </a:cubicBezTo>
                        <a:lnTo>
                          <a:pt x="5923" y="235793"/>
                        </a:lnTo>
                        <a:cubicBezTo>
                          <a:pt x="259" y="232523"/>
                          <a:pt x="-1682" y="225279"/>
                          <a:pt x="1588" y="219614"/>
                        </a:cubicBezTo>
                        <a:lnTo>
                          <a:pt x="125268" y="5394"/>
                        </a:lnTo>
                        <a:cubicBezTo>
                          <a:pt x="127721" y="1147"/>
                          <a:pt x="132407" y="-1007"/>
                          <a:pt x="136876" y="457"/>
                        </a:cubicBezTo>
                        <a:cubicBezTo>
                          <a:pt x="137150" y="103"/>
                          <a:pt x="137453" y="92"/>
                          <a:pt x="137758" y="92"/>
                        </a:cubicBezTo>
                        <a:lnTo>
                          <a:pt x="139462" y="798"/>
                        </a:lnTo>
                        <a:cubicBezTo>
                          <a:pt x="140281" y="449"/>
                          <a:pt x="140872" y="727"/>
                          <a:pt x="141447" y="105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8" name="円/楕円 267"/>
                  <p:cNvSpPr/>
                  <p:nvPr/>
                </p:nvSpPr>
                <p:spPr>
                  <a:xfrm>
                    <a:off x="5801709" y="5788993"/>
                    <a:ext cx="94346" cy="9434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9" name="円/楕円 268"/>
                  <p:cNvSpPr/>
                  <p:nvPr/>
                </p:nvSpPr>
                <p:spPr>
                  <a:xfrm>
                    <a:off x="5668526" y="5782118"/>
                    <a:ext cx="94346" cy="9434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64" name="円/楕円 3"/>
                <p:cNvSpPr/>
                <p:nvPr/>
              </p:nvSpPr>
              <p:spPr>
                <a:xfrm>
                  <a:off x="5656117" y="5387877"/>
                  <a:ext cx="319862" cy="1112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9862" h="77787">
                      <a:moveTo>
                        <a:pt x="41215" y="0"/>
                      </a:moveTo>
                      <a:cubicBezTo>
                        <a:pt x="61114" y="16725"/>
                        <a:pt x="106788" y="28323"/>
                        <a:pt x="159931" y="28323"/>
                      </a:cubicBezTo>
                      <a:cubicBezTo>
                        <a:pt x="213075" y="28323"/>
                        <a:pt x="258748" y="16725"/>
                        <a:pt x="278647" y="0"/>
                      </a:cubicBezTo>
                      <a:cubicBezTo>
                        <a:pt x="304349" y="7682"/>
                        <a:pt x="319862" y="18700"/>
                        <a:pt x="319862" y="30783"/>
                      </a:cubicBezTo>
                      <a:cubicBezTo>
                        <a:pt x="319862" y="56743"/>
                        <a:pt x="248258" y="77787"/>
                        <a:pt x="159931" y="77787"/>
                      </a:cubicBezTo>
                      <a:cubicBezTo>
                        <a:pt x="71604" y="77787"/>
                        <a:pt x="0" y="56743"/>
                        <a:pt x="0" y="30783"/>
                      </a:cubicBezTo>
                      <a:cubicBezTo>
                        <a:pt x="0" y="18700"/>
                        <a:pt x="15513" y="7682"/>
                        <a:pt x="4121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5" name="円/楕円 264"/>
                <p:cNvSpPr/>
                <p:nvPr/>
              </p:nvSpPr>
              <p:spPr>
                <a:xfrm>
                  <a:off x="5774941" y="5723052"/>
                  <a:ext cx="82214" cy="82212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6" name="円/楕円 265"/>
                <p:cNvSpPr/>
                <p:nvPr/>
              </p:nvSpPr>
              <p:spPr>
                <a:xfrm>
                  <a:off x="5774941" y="5856862"/>
                  <a:ext cx="82214" cy="82212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60" name="月 259"/>
              <p:cNvSpPr/>
              <p:nvPr/>
            </p:nvSpPr>
            <p:spPr>
              <a:xfrm rot="5400000">
                <a:off x="7299808" y="960575"/>
                <a:ext cx="56140" cy="14182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1" name="月 260"/>
              <p:cNvSpPr/>
              <p:nvPr/>
            </p:nvSpPr>
            <p:spPr>
              <a:xfrm rot="5400000">
                <a:off x="7590321" y="960575"/>
                <a:ext cx="56140" cy="14182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34" name="グループ化 233"/>
            <p:cNvGrpSpPr/>
            <p:nvPr/>
          </p:nvGrpSpPr>
          <p:grpSpPr>
            <a:xfrm>
              <a:off x="6720080" y="3515894"/>
              <a:ext cx="812576" cy="779359"/>
              <a:chOff x="3288734" y="4862844"/>
              <a:chExt cx="1535878" cy="1473092"/>
            </a:xfrm>
          </p:grpSpPr>
          <p:sp>
            <p:nvSpPr>
              <p:cNvPr id="235" name="片側の 2 つの角を丸めた四角形 234"/>
              <p:cNvSpPr/>
              <p:nvPr/>
            </p:nvSpPr>
            <p:spPr>
              <a:xfrm rot="11016919">
                <a:off x="4413693" y="5423607"/>
                <a:ext cx="345912" cy="9123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6" name="角丸四角形 235"/>
              <p:cNvSpPr/>
              <p:nvPr/>
            </p:nvSpPr>
            <p:spPr>
              <a:xfrm rot="220809">
                <a:off x="4415652" y="5388405"/>
                <a:ext cx="408960" cy="208717"/>
              </a:xfrm>
              <a:prstGeom prst="roundRect">
                <a:avLst>
                  <a:gd name="adj" fmla="val 315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7" name="片側の 2 つの角を丸めた四角形 236"/>
              <p:cNvSpPr/>
              <p:nvPr/>
            </p:nvSpPr>
            <p:spPr>
              <a:xfrm rot="14662628">
                <a:off x="3692438" y="4825969"/>
                <a:ext cx="333504" cy="114091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38" name="グループ化 237"/>
              <p:cNvGrpSpPr/>
              <p:nvPr/>
            </p:nvGrpSpPr>
            <p:grpSpPr>
              <a:xfrm>
                <a:off x="4319892" y="4862844"/>
                <a:ext cx="495396" cy="805403"/>
                <a:chOff x="4319892" y="4862844"/>
                <a:chExt cx="495396" cy="805403"/>
              </a:xfrm>
            </p:grpSpPr>
            <p:sp>
              <p:nvSpPr>
                <p:cNvPr id="240" name="円/楕円 239"/>
                <p:cNvSpPr/>
                <p:nvPr/>
              </p:nvSpPr>
              <p:spPr>
                <a:xfrm>
                  <a:off x="4321199" y="4862844"/>
                  <a:ext cx="207118" cy="215900"/>
                </a:xfrm>
                <a:prstGeom prst="ellipse">
                  <a:avLst/>
                </a:prstGeom>
                <a:gradFill>
                  <a:gsLst>
                    <a:gs pos="0">
                      <a:srgbClr val="5B9BD5">
                        <a:tint val="66000"/>
                        <a:satMod val="160000"/>
                      </a:srgbClr>
                    </a:gs>
                    <a:gs pos="70000">
                      <a:srgbClr val="5B9BD5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1" name="角丸四角形 85"/>
                <p:cNvSpPr/>
                <p:nvPr/>
              </p:nvSpPr>
              <p:spPr>
                <a:xfrm rot="3600000">
                  <a:off x="4327187" y="4920641"/>
                  <a:ext cx="301617" cy="3162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2" name="フリーフォーム 241"/>
                <p:cNvSpPr/>
                <p:nvPr/>
              </p:nvSpPr>
              <p:spPr>
                <a:xfrm rot="4463363">
                  <a:off x="4420083" y="5189954"/>
                  <a:ext cx="336424" cy="264511"/>
                </a:xfrm>
                <a:custGeom>
                  <a:avLst/>
                  <a:gdLst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55790 w 481951"/>
                    <a:gd name="connsiteY7" fmla="*/ 287275 h 378933"/>
                    <a:gd name="connsiteX8" fmla="*/ 0 w 481951"/>
                    <a:gd name="connsiteY8" fmla="*/ 203107 h 378933"/>
                    <a:gd name="connsiteX9" fmla="*/ 0 w 481951"/>
                    <a:gd name="connsiteY9" fmla="*/ 203108 h 378933"/>
                    <a:gd name="connsiteX10" fmla="*/ 55790 w 481951"/>
                    <a:gd name="connsiteY10" fmla="*/ 118941 h 378933"/>
                    <a:gd name="connsiteX11" fmla="*/ 59288 w 481951"/>
                    <a:gd name="connsiteY11" fmla="*/ 118234 h 378933"/>
                    <a:gd name="connsiteX12" fmla="*/ 61165 w 481951"/>
                    <a:gd name="connsiteY12" fmla="*/ 112781 h 378933"/>
                    <a:gd name="connsiteX13" fmla="*/ 168887 w 481951"/>
                    <a:gd name="connsiteY13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0 w 481951"/>
                    <a:gd name="connsiteY7" fmla="*/ 203107 h 378933"/>
                    <a:gd name="connsiteX8" fmla="*/ 0 w 481951"/>
                    <a:gd name="connsiteY8" fmla="*/ 203108 h 378933"/>
                    <a:gd name="connsiteX9" fmla="*/ 55790 w 481951"/>
                    <a:gd name="connsiteY9" fmla="*/ 118941 h 378933"/>
                    <a:gd name="connsiteX10" fmla="*/ 59288 w 481951"/>
                    <a:gd name="connsiteY10" fmla="*/ 118234 h 378933"/>
                    <a:gd name="connsiteX11" fmla="*/ 61165 w 481951"/>
                    <a:gd name="connsiteY11" fmla="*/ 112781 h 378933"/>
                    <a:gd name="connsiteX12" fmla="*/ 168887 w 481951"/>
                    <a:gd name="connsiteY12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0 w 481951"/>
                    <a:gd name="connsiteY7" fmla="*/ 203108 h 378933"/>
                    <a:gd name="connsiteX8" fmla="*/ 55790 w 481951"/>
                    <a:gd name="connsiteY8" fmla="*/ 118941 h 378933"/>
                    <a:gd name="connsiteX9" fmla="*/ 59288 w 481951"/>
                    <a:gd name="connsiteY9" fmla="*/ 118234 h 378933"/>
                    <a:gd name="connsiteX10" fmla="*/ 61165 w 481951"/>
                    <a:gd name="connsiteY10" fmla="*/ 112781 h 378933"/>
                    <a:gd name="connsiteX11" fmla="*/ 168887 w 481951"/>
                    <a:gd name="connsiteY11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55790 w 481951"/>
                    <a:gd name="connsiteY7" fmla="*/ 118941 h 378933"/>
                    <a:gd name="connsiteX8" fmla="*/ 59288 w 481951"/>
                    <a:gd name="connsiteY8" fmla="*/ 118234 h 378933"/>
                    <a:gd name="connsiteX9" fmla="*/ 61165 w 481951"/>
                    <a:gd name="connsiteY9" fmla="*/ 112781 h 378933"/>
                    <a:gd name="connsiteX10" fmla="*/ 168887 w 481951"/>
                    <a:gd name="connsiteY10" fmla="*/ 30123 h 378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81951" h="378933">
                      <a:moveTo>
                        <a:pt x="168887" y="30123"/>
                      </a:moveTo>
                      <a:lnTo>
                        <a:pt x="258585" y="6089"/>
                      </a:lnTo>
                      <a:cubicBezTo>
                        <a:pt x="353225" y="-19270"/>
                        <a:pt x="450503" y="36893"/>
                        <a:pt x="475862" y="131534"/>
                      </a:cubicBezTo>
                      <a:cubicBezTo>
                        <a:pt x="501221" y="226174"/>
                        <a:pt x="445057" y="323452"/>
                        <a:pt x="350417" y="348811"/>
                      </a:cubicBezTo>
                      <a:lnTo>
                        <a:pt x="260719" y="372845"/>
                      </a:lnTo>
                      <a:cubicBezTo>
                        <a:pt x="189739" y="391864"/>
                        <a:pt x="117275" y="365027"/>
                        <a:pt x="74781" y="310493"/>
                      </a:cubicBezTo>
                      <a:lnTo>
                        <a:pt x="0" y="203107"/>
                      </a:lnTo>
                      <a:lnTo>
                        <a:pt x="55790" y="118941"/>
                      </a:lnTo>
                      <a:lnTo>
                        <a:pt x="59288" y="118234"/>
                      </a:lnTo>
                      <a:lnTo>
                        <a:pt x="61165" y="112781"/>
                      </a:lnTo>
                      <a:cubicBezTo>
                        <a:pt x="83866" y="73462"/>
                        <a:pt x="121567" y="42803"/>
                        <a:pt x="168887" y="3012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3" name="片側の 2 つの角を丸めた四角形 19"/>
                <p:cNvSpPr/>
                <p:nvPr/>
              </p:nvSpPr>
              <p:spPr>
                <a:xfrm rot="20417692">
                  <a:off x="4524648" y="5179223"/>
                  <a:ext cx="229602" cy="4890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2500" h="735352">
                      <a:moveTo>
                        <a:pt x="211250" y="0"/>
                      </a:moveTo>
                      <a:cubicBezTo>
                        <a:pt x="264733" y="121218"/>
                        <a:pt x="335149" y="225502"/>
                        <a:pt x="422500" y="312853"/>
                      </a:cubicBezTo>
                      <a:cubicBezTo>
                        <a:pt x="539170" y="429523"/>
                        <a:pt x="539170" y="618682"/>
                        <a:pt x="422500" y="735352"/>
                      </a:cubicBezTo>
                      <a:lnTo>
                        <a:pt x="0" y="735352"/>
                      </a:lnTo>
                      <a:lnTo>
                        <a:pt x="1" y="735351"/>
                      </a:lnTo>
                      <a:cubicBezTo>
                        <a:pt x="-116669" y="618682"/>
                        <a:pt x="-116669" y="429522"/>
                        <a:pt x="1" y="312852"/>
                      </a:cubicBezTo>
                      <a:cubicBezTo>
                        <a:pt x="87351" y="225502"/>
                        <a:pt x="157767" y="121218"/>
                        <a:pt x="211250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5B9BD5">
                        <a:tint val="66000"/>
                        <a:satMod val="160000"/>
                      </a:srgbClr>
                    </a:gs>
                    <a:gs pos="70000">
                      <a:srgbClr val="5B9BD5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4" name="角丸四角形 243"/>
                <p:cNvSpPr/>
                <p:nvPr/>
              </p:nvSpPr>
              <p:spPr>
                <a:xfrm rot="3563363">
                  <a:off x="4694827" y="5307969"/>
                  <a:ext cx="71475" cy="169446"/>
                </a:xfrm>
                <a:prstGeom prst="roundRect">
                  <a:avLst>
                    <a:gd name="adj" fmla="val 40698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5" name="角丸四角形 244"/>
                <p:cNvSpPr/>
                <p:nvPr/>
              </p:nvSpPr>
              <p:spPr>
                <a:xfrm rot="3563363">
                  <a:off x="4658431" y="5246455"/>
                  <a:ext cx="71475" cy="169446"/>
                </a:xfrm>
                <a:prstGeom prst="roundRect">
                  <a:avLst>
                    <a:gd name="adj" fmla="val 43023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6" name="角丸四角形 245"/>
                <p:cNvSpPr/>
                <p:nvPr/>
              </p:nvSpPr>
              <p:spPr>
                <a:xfrm rot="3563363">
                  <a:off x="4622037" y="5184940"/>
                  <a:ext cx="71475" cy="169446"/>
                </a:xfrm>
                <a:prstGeom prst="roundRect">
                  <a:avLst>
                    <a:gd name="adj" fmla="val 45349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7" name="角丸四角形 246"/>
                <p:cNvSpPr/>
                <p:nvPr/>
              </p:nvSpPr>
              <p:spPr>
                <a:xfrm rot="3563363">
                  <a:off x="4585641" y="5123425"/>
                  <a:ext cx="71475" cy="169446"/>
                </a:xfrm>
                <a:prstGeom prst="roundRect">
                  <a:avLst>
                    <a:gd name="adj" fmla="val 4535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8" name="角丸四角形 247"/>
                <p:cNvSpPr/>
                <p:nvPr/>
              </p:nvSpPr>
              <p:spPr>
                <a:xfrm rot="9863363">
                  <a:off x="4523556" y="5148577"/>
                  <a:ext cx="86433" cy="1612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39" name="角丸四角形 238"/>
              <p:cNvSpPr/>
              <p:nvPr/>
            </p:nvSpPr>
            <p:spPr>
              <a:xfrm rot="3600000">
                <a:off x="4118384" y="5054782"/>
                <a:ext cx="408960" cy="208717"/>
              </a:xfrm>
              <a:prstGeom prst="roundRect">
                <a:avLst>
                  <a:gd name="adj" fmla="val 315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73" name="グループ化 272"/>
          <p:cNvGrpSpPr/>
          <p:nvPr/>
        </p:nvGrpSpPr>
        <p:grpSpPr>
          <a:xfrm>
            <a:off x="6215740" y="2531224"/>
            <a:ext cx="1277293" cy="2012474"/>
            <a:chOff x="8696298" y="2348880"/>
            <a:chExt cx="1277293" cy="2012474"/>
          </a:xfrm>
        </p:grpSpPr>
        <p:sp>
          <p:nvSpPr>
            <p:cNvPr id="274" name="涙形 273"/>
            <p:cNvSpPr/>
            <p:nvPr/>
          </p:nvSpPr>
          <p:spPr>
            <a:xfrm rot="16533839">
              <a:off x="9213158" y="3600922"/>
              <a:ext cx="760433" cy="760432"/>
            </a:xfrm>
            <a:prstGeom prst="teardrop">
              <a:avLst>
                <a:gd name="adj" fmla="val 88739"/>
              </a:avLst>
            </a:prstGeom>
            <a:gradFill>
              <a:gsLst>
                <a:gs pos="0">
                  <a:srgbClr val="5B9BD5">
                    <a:tint val="66000"/>
                    <a:satMod val="160000"/>
                  </a:srgbClr>
                </a:gs>
                <a:gs pos="70000">
                  <a:srgbClr val="5B9BD5">
                    <a:tint val="23500"/>
                    <a:satMod val="160000"/>
                  </a:srgbClr>
                </a:gs>
              </a:gsLst>
              <a:lin ang="5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75" name="グループ化 274"/>
            <p:cNvGrpSpPr/>
            <p:nvPr/>
          </p:nvGrpSpPr>
          <p:grpSpPr>
            <a:xfrm>
              <a:off x="8707443" y="2348880"/>
              <a:ext cx="719603" cy="1828959"/>
              <a:chOff x="9048397" y="148199"/>
              <a:chExt cx="719603" cy="1828959"/>
            </a:xfrm>
          </p:grpSpPr>
          <p:sp>
            <p:nvSpPr>
              <p:cNvPr id="291" name="円/楕円 290"/>
              <p:cNvSpPr/>
              <p:nvPr/>
            </p:nvSpPr>
            <p:spPr>
              <a:xfrm>
                <a:off x="9109079" y="792172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2" name="円/楕円 689"/>
              <p:cNvSpPr/>
              <p:nvPr/>
            </p:nvSpPr>
            <p:spPr>
              <a:xfrm rot="20700000">
                <a:off x="9048397" y="987881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3" name="円/楕円 690"/>
              <p:cNvSpPr/>
              <p:nvPr/>
            </p:nvSpPr>
            <p:spPr>
              <a:xfrm rot="900000" flipH="1">
                <a:off x="9593065" y="987882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4" name="円/楕円 293"/>
              <p:cNvSpPr/>
              <p:nvPr/>
            </p:nvSpPr>
            <p:spPr>
              <a:xfrm>
                <a:off x="9077441" y="654716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5" name="月 294"/>
              <p:cNvSpPr/>
              <p:nvPr/>
            </p:nvSpPr>
            <p:spPr>
              <a:xfrm rot="900000" flipH="1">
                <a:off x="9091998" y="981972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6" name="月 295"/>
              <p:cNvSpPr/>
              <p:nvPr/>
            </p:nvSpPr>
            <p:spPr>
              <a:xfrm rot="709480" flipH="1">
                <a:off x="9128894" y="991858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7" name="月 296"/>
              <p:cNvSpPr/>
              <p:nvPr/>
            </p:nvSpPr>
            <p:spPr>
              <a:xfrm rot="462998" flipH="1">
                <a:off x="9163304" y="10010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8" name="月 297"/>
              <p:cNvSpPr/>
              <p:nvPr/>
            </p:nvSpPr>
            <p:spPr>
              <a:xfrm rot="500641" flipH="1">
                <a:off x="9203096" y="102761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9" name="月 298"/>
              <p:cNvSpPr/>
              <p:nvPr/>
            </p:nvSpPr>
            <p:spPr>
              <a:xfrm rot="310121" flipH="1">
                <a:off x="9240889" y="1033161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0" name="月 299"/>
              <p:cNvSpPr/>
              <p:nvPr/>
            </p:nvSpPr>
            <p:spPr>
              <a:xfrm rot="63639" flipH="1">
                <a:off x="9276136" y="103832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1" name="月 300"/>
              <p:cNvSpPr/>
              <p:nvPr/>
            </p:nvSpPr>
            <p:spPr>
              <a:xfrm rot="20700000">
                <a:off x="9597577" y="981972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2" name="月 301"/>
              <p:cNvSpPr/>
              <p:nvPr/>
            </p:nvSpPr>
            <p:spPr>
              <a:xfrm rot="20890520">
                <a:off x="9560681" y="991858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3" name="月 302"/>
              <p:cNvSpPr/>
              <p:nvPr/>
            </p:nvSpPr>
            <p:spPr>
              <a:xfrm rot="21137002">
                <a:off x="9526271" y="10010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4" name="月 303"/>
              <p:cNvSpPr/>
              <p:nvPr/>
            </p:nvSpPr>
            <p:spPr>
              <a:xfrm rot="21099359">
                <a:off x="9486479" y="102761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5" name="月 304"/>
              <p:cNvSpPr/>
              <p:nvPr/>
            </p:nvSpPr>
            <p:spPr>
              <a:xfrm rot="21289879">
                <a:off x="9448686" y="1033161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6" name="月 305"/>
              <p:cNvSpPr/>
              <p:nvPr/>
            </p:nvSpPr>
            <p:spPr>
              <a:xfrm rot="21536361">
                <a:off x="9413439" y="103832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7" name="片側の 2 つの角を丸めた四角形 306"/>
              <p:cNvSpPr/>
              <p:nvPr/>
            </p:nvSpPr>
            <p:spPr>
              <a:xfrm rot="10800000">
                <a:off x="9338207" y="1271554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8" name="円/楕円 691"/>
              <p:cNvSpPr/>
              <p:nvPr/>
            </p:nvSpPr>
            <p:spPr>
              <a:xfrm>
                <a:off x="9118676" y="734314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9" name="円/楕円 632"/>
              <p:cNvSpPr/>
              <p:nvPr/>
            </p:nvSpPr>
            <p:spPr>
              <a:xfrm>
                <a:off x="9363824" y="1186801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0" name="フリーフォーム 309"/>
              <p:cNvSpPr/>
              <p:nvPr/>
            </p:nvSpPr>
            <p:spPr>
              <a:xfrm>
                <a:off x="9193309" y="994403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1" name="フリーフォーム 310"/>
              <p:cNvSpPr/>
              <p:nvPr/>
            </p:nvSpPr>
            <p:spPr>
              <a:xfrm flipH="1">
                <a:off x="9487999" y="994403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2" name="月 316"/>
              <p:cNvSpPr/>
              <p:nvPr/>
            </p:nvSpPr>
            <p:spPr>
              <a:xfrm rot="5400000">
                <a:off x="9226772" y="843344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3" name="月 316"/>
              <p:cNvSpPr/>
              <p:nvPr/>
            </p:nvSpPr>
            <p:spPr>
              <a:xfrm rot="5400000">
                <a:off x="9533953" y="843344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4" name="円/楕円 4"/>
              <p:cNvSpPr/>
              <p:nvPr/>
            </p:nvSpPr>
            <p:spPr>
              <a:xfrm>
                <a:off x="9331555" y="1245907"/>
                <a:ext cx="162612" cy="87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15" name="グループ化 314"/>
              <p:cNvGrpSpPr/>
              <p:nvPr/>
            </p:nvGrpSpPr>
            <p:grpSpPr>
              <a:xfrm>
                <a:off x="9086934" y="148199"/>
                <a:ext cx="628846" cy="662016"/>
                <a:chOff x="4504745" y="3608910"/>
                <a:chExt cx="1464936" cy="1542210"/>
              </a:xfrm>
            </p:grpSpPr>
            <p:sp>
              <p:nvSpPr>
                <p:cNvPr id="325" name="台形 324"/>
                <p:cNvSpPr/>
                <p:nvPr/>
              </p:nvSpPr>
              <p:spPr>
                <a:xfrm>
                  <a:off x="4578685" y="3952089"/>
                  <a:ext cx="1317055" cy="964370"/>
                </a:xfrm>
                <a:prstGeom prst="trapezoid">
                  <a:avLst>
                    <a:gd name="adj" fmla="val 61504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6" name="円/楕円 325"/>
                <p:cNvSpPr/>
                <p:nvPr/>
              </p:nvSpPr>
              <p:spPr>
                <a:xfrm>
                  <a:off x="4916251" y="3608910"/>
                  <a:ext cx="641921" cy="64192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7" name="角丸四角形 28"/>
                <p:cNvSpPr/>
                <p:nvPr/>
              </p:nvSpPr>
              <p:spPr>
                <a:xfrm>
                  <a:off x="4504745" y="4787748"/>
                  <a:ext cx="1464936" cy="3633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870" h="523606">
                      <a:moveTo>
                        <a:pt x="220256" y="0"/>
                      </a:moveTo>
                      <a:cubicBezTo>
                        <a:pt x="273597" y="0"/>
                        <a:pt x="322509" y="18962"/>
                        <a:pt x="358692" y="52842"/>
                      </a:cubicBezTo>
                      <a:cubicBezTo>
                        <a:pt x="394874" y="18962"/>
                        <a:pt x="443787" y="0"/>
                        <a:pt x="497128" y="0"/>
                      </a:cubicBezTo>
                      <a:cubicBezTo>
                        <a:pt x="550469" y="0"/>
                        <a:pt x="599382" y="18962"/>
                        <a:pt x="635564" y="52842"/>
                      </a:cubicBezTo>
                      <a:cubicBezTo>
                        <a:pt x="671747" y="18962"/>
                        <a:pt x="720659" y="0"/>
                        <a:pt x="774000" y="0"/>
                      </a:cubicBezTo>
                      <a:cubicBezTo>
                        <a:pt x="827341" y="0"/>
                        <a:pt x="876254" y="18962"/>
                        <a:pt x="912436" y="52842"/>
                      </a:cubicBezTo>
                      <a:cubicBezTo>
                        <a:pt x="948619" y="18962"/>
                        <a:pt x="997531" y="0"/>
                        <a:pt x="1050872" y="0"/>
                      </a:cubicBezTo>
                      <a:cubicBezTo>
                        <a:pt x="1104213" y="0"/>
                        <a:pt x="1153126" y="18962"/>
                        <a:pt x="1189308" y="52842"/>
                      </a:cubicBezTo>
                      <a:cubicBezTo>
                        <a:pt x="1225491" y="18962"/>
                        <a:pt x="1274403" y="0"/>
                        <a:pt x="1327744" y="0"/>
                      </a:cubicBezTo>
                      <a:cubicBezTo>
                        <a:pt x="1381085" y="0"/>
                        <a:pt x="1429997" y="18961"/>
                        <a:pt x="1466179" y="52841"/>
                      </a:cubicBezTo>
                      <a:cubicBezTo>
                        <a:pt x="1502361" y="18961"/>
                        <a:pt x="1551274" y="0"/>
                        <a:pt x="1604614" y="0"/>
                      </a:cubicBezTo>
                      <a:cubicBezTo>
                        <a:pt x="1726258" y="0"/>
                        <a:pt x="1824870" y="98612"/>
                        <a:pt x="1824870" y="220256"/>
                      </a:cubicBezTo>
                      <a:cubicBezTo>
                        <a:pt x="1824870" y="247954"/>
                        <a:pt x="1824869" y="275652"/>
                        <a:pt x="1824869" y="303350"/>
                      </a:cubicBezTo>
                      <a:cubicBezTo>
                        <a:pt x="1824869" y="424994"/>
                        <a:pt x="1726257" y="523606"/>
                        <a:pt x="1604613" y="523606"/>
                      </a:cubicBezTo>
                      <a:lnTo>
                        <a:pt x="1604614" y="523605"/>
                      </a:lnTo>
                      <a:cubicBezTo>
                        <a:pt x="1551274" y="523605"/>
                        <a:pt x="1502362" y="504644"/>
                        <a:pt x="1466179" y="470764"/>
                      </a:cubicBezTo>
                      <a:cubicBezTo>
                        <a:pt x="1429997" y="504645"/>
                        <a:pt x="1381085" y="523606"/>
                        <a:pt x="1327743" y="523606"/>
                      </a:cubicBezTo>
                      <a:lnTo>
                        <a:pt x="1327744" y="523605"/>
                      </a:lnTo>
                      <a:cubicBezTo>
                        <a:pt x="1274403" y="523605"/>
                        <a:pt x="1225491" y="504644"/>
                        <a:pt x="1189308" y="470764"/>
                      </a:cubicBezTo>
                      <a:cubicBezTo>
                        <a:pt x="1153126" y="504644"/>
                        <a:pt x="1104213" y="523606"/>
                        <a:pt x="1050871" y="523606"/>
                      </a:cubicBezTo>
                      <a:lnTo>
                        <a:pt x="1050872" y="523605"/>
                      </a:lnTo>
                      <a:cubicBezTo>
                        <a:pt x="997531" y="523605"/>
                        <a:pt x="948619" y="504644"/>
                        <a:pt x="912436" y="470764"/>
                      </a:cubicBezTo>
                      <a:cubicBezTo>
                        <a:pt x="876254" y="504644"/>
                        <a:pt x="827341" y="523606"/>
                        <a:pt x="773999" y="523606"/>
                      </a:cubicBezTo>
                      <a:lnTo>
                        <a:pt x="774000" y="523605"/>
                      </a:lnTo>
                      <a:cubicBezTo>
                        <a:pt x="720659" y="523605"/>
                        <a:pt x="671747" y="504644"/>
                        <a:pt x="635564" y="470764"/>
                      </a:cubicBezTo>
                      <a:cubicBezTo>
                        <a:pt x="599382" y="504644"/>
                        <a:pt x="550468" y="523606"/>
                        <a:pt x="497127" y="523606"/>
                      </a:cubicBezTo>
                      <a:lnTo>
                        <a:pt x="497128" y="523605"/>
                      </a:lnTo>
                      <a:cubicBezTo>
                        <a:pt x="443787" y="523605"/>
                        <a:pt x="394874" y="504644"/>
                        <a:pt x="358692" y="470764"/>
                      </a:cubicBezTo>
                      <a:cubicBezTo>
                        <a:pt x="322509" y="504644"/>
                        <a:pt x="273596" y="523606"/>
                        <a:pt x="220255" y="523606"/>
                      </a:cubicBezTo>
                      <a:lnTo>
                        <a:pt x="220256" y="523605"/>
                      </a:lnTo>
                      <a:cubicBezTo>
                        <a:pt x="98612" y="523605"/>
                        <a:pt x="0" y="424993"/>
                        <a:pt x="0" y="303349"/>
                      </a:cubicBezTo>
                      <a:lnTo>
                        <a:pt x="0" y="220256"/>
                      </a:lnTo>
                      <a:cubicBezTo>
                        <a:pt x="0" y="98612"/>
                        <a:pt x="98612" y="0"/>
                        <a:pt x="2202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16" name="グループ化 315"/>
              <p:cNvGrpSpPr/>
              <p:nvPr/>
            </p:nvGrpSpPr>
            <p:grpSpPr>
              <a:xfrm>
                <a:off x="9106604" y="1404975"/>
                <a:ext cx="604867" cy="572183"/>
                <a:chOff x="5513616" y="5387877"/>
                <a:chExt cx="604867" cy="572183"/>
              </a:xfrm>
            </p:grpSpPr>
            <p:sp>
              <p:nvSpPr>
                <p:cNvPr id="317" name="片側の 2 つの角を丸めた四角形 316"/>
                <p:cNvSpPr/>
                <p:nvPr/>
              </p:nvSpPr>
              <p:spPr>
                <a:xfrm>
                  <a:off x="5513616" y="5426007"/>
                  <a:ext cx="604867" cy="534053"/>
                </a:xfrm>
                <a:prstGeom prst="round2SameRect">
                  <a:avLst>
                    <a:gd name="adj1" fmla="val 38069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18" name="グループ化 317"/>
                <p:cNvGrpSpPr/>
                <p:nvPr/>
              </p:nvGrpSpPr>
              <p:grpSpPr>
                <a:xfrm>
                  <a:off x="5727870" y="5461881"/>
                  <a:ext cx="176358" cy="238202"/>
                  <a:chOff x="5668526" y="5576019"/>
                  <a:chExt cx="227529" cy="307318"/>
                </a:xfrm>
              </p:grpSpPr>
              <p:sp>
                <p:nvSpPr>
                  <p:cNvPr id="322" name="角丸四角形 1853"/>
                  <p:cNvSpPr/>
                  <p:nvPr/>
                </p:nvSpPr>
                <p:spPr>
                  <a:xfrm rot="20700000">
                    <a:off x="5681080" y="5576019"/>
                    <a:ext cx="149602" cy="2711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9602" h="271141">
                        <a:moveTo>
                          <a:pt x="141447" y="1059"/>
                        </a:moveTo>
                        <a:lnTo>
                          <a:pt x="142079" y="1881"/>
                        </a:lnTo>
                        <a:cubicBezTo>
                          <a:pt x="146651" y="2865"/>
                          <a:pt x="149602" y="7056"/>
                          <a:pt x="149602" y="11936"/>
                        </a:cubicBezTo>
                        <a:cubicBezTo>
                          <a:pt x="149602" y="94390"/>
                          <a:pt x="149601" y="176843"/>
                          <a:pt x="149601" y="259297"/>
                        </a:cubicBezTo>
                        <a:cubicBezTo>
                          <a:pt x="149601" y="265838"/>
                          <a:pt x="144298" y="271141"/>
                          <a:pt x="137757" y="271141"/>
                        </a:cubicBezTo>
                        <a:lnTo>
                          <a:pt x="137758" y="271140"/>
                        </a:lnTo>
                        <a:cubicBezTo>
                          <a:pt x="131217" y="271139"/>
                          <a:pt x="125914" y="265837"/>
                          <a:pt x="125914" y="259296"/>
                        </a:cubicBezTo>
                        <a:lnTo>
                          <a:pt x="125914" y="51652"/>
                        </a:lnTo>
                        <a:cubicBezTo>
                          <a:pt x="91310" y="111587"/>
                          <a:pt x="56705" y="171523"/>
                          <a:pt x="22101" y="231459"/>
                        </a:cubicBezTo>
                        <a:cubicBezTo>
                          <a:pt x="18831" y="237123"/>
                          <a:pt x="11587" y="239064"/>
                          <a:pt x="5922" y="235794"/>
                        </a:cubicBezTo>
                        <a:lnTo>
                          <a:pt x="5923" y="235793"/>
                        </a:lnTo>
                        <a:cubicBezTo>
                          <a:pt x="259" y="232523"/>
                          <a:pt x="-1682" y="225279"/>
                          <a:pt x="1588" y="219614"/>
                        </a:cubicBezTo>
                        <a:lnTo>
                          <a:pt x="125268" y="5394"/>
                        </a:lnTo>
                        <a:cubicBezTo>
                          <a:pt x="127721" y="1147"/>
                          <a:pt x="132407" y="-1007"/>
                          <a:pt x="136876" y="457"/>
                        </a:cubicBezTo>
                        <a:cubicBezTo>
                          <a:pt x="137150" y="103"/>
                          <a:pt x="137453" y="92"/>
                          <a:pt x="137758" y="92"/>
                        </a:cubicBezTo>
                        <a:lnTo>
                          <a:pt x="139462" y="798"/>
                        </a:lnTo>
                        <a:cubicBezTo>
                          <a:pt x="140281" y="449"/>
                          <a:pt x="140872" y="727"/>
                          <a:pt x="141447" y="105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3" name="円/楕円 322"/>
                  <p:cNvSpPr/>
                  <p:nvPr/>
                </p:nvSpPr>
                <p:spPr>
                  <a:xfrm>
                    <a:off x="5801709" y="5788993"/>
                    <a:ext cx="94346" cy="9434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4" name="円/楕円 323"/>
                  <p:cNvSpPr/>
                  <p:nvPr/>
                </p:nvSpPr>
                <p:spPr>
                  <a:xfrm>
                    <a:off x="5668526" y="5782118"/>
                    <a:ext cx="94346" cy="9434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19" name="円/楕円 3"/>
                <p:cNvSpPr/>
                <p:nvPr/>
              </p:nvSpPr>
              <p:spPr>
                <a:xfrm>
                  <a:off x="5656117" y="5387877"/>
                  <a:ext cx="319862" cy="1112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9862" h="77787">
                      <a:moveTo>
                        <a:pt x="41215" y="0"/>
                      </a:moveTo>
                      <a:cubicBezTo>
                        <a:pt x="61114" y="16725"/>
                        <a:pt x="106788" y="28323"/>
                        <a:pt x="159931" y="28323"/>
                      </a:cubicBezTo>
                      <a:cubicBezTo>
                        <a:pt x="213075" y="28323"/>
                        <a:pt x="258748" y="16725"/>
                        <a:pt x="278647" y="0"/>
                      </a:cubicBezTo>
                      <a:cubicBezTo>
                        <a:pt x="304349" y="7682"/>
                        <a:pt x="319862" y="18700"/>
                        <a:pt x="319862" y="30783"/>
                      </a:cubicBezTo>
                      <a:cubicBezTo>
                        <a:pt x="319862" y="56743"/>
                        <a:pt x="248258" y="77787"/>
                        <a:pt x="159931" y="77787"/>
                      </a:cubicBezTo>
                      <a:cubicBezTo>
                        <a:pt x="71604" y="77787"/>
                        <a:pt x="0" y="56743"/>
                        <a:pt x="0" y="30783"/>
                      </a:cubicBezTo>
                      <a:cubicBezTo>
                        <a:pt x="0" y="18700"/>
                        <a:pt x="15513" y="7682"/>
                        <a:pt x="4121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0" name="円/楕円 319"/>
                <p:cNvSpPr/>
                <p:nvPr/>
              </p:nvSpPr>
              <p:spPr>
                <a:xfrm>
                  <a:off x="5774941" y="5723052"/>
                  <a:ext cx="82214" cy="82212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1" name="円/楕円 320"/>
                <p:cNvSpPr/>
                <p:nvPr/>
              </p:nvSpPr>
              <p:spPr>
                <a:xfrm>
                  <a:off x="5774941" y="5856862"/>
                  <a:ext cx="82214" cy="82212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76" name="グループ化 275"/>
            <p:cNvGrpSpPr/>
            <p:nvPr/>
          </p:nvGrpSpPr>
          <p:grpSpPr>
            <a:xfrm>
              <a:off x="8696298" y="3515895"/>
              <a:ext cx="812576" cy="779359"/>
              <a:chOff x="3288734" y="4862844"/>
              <a:chExt cx="1535878" cy="1473092"/>
            </a:xfrm>
          </p:grpSpPr>
          <p:sp>
            <p:nvSpPr>
              <p:cNvPr id="277" name="片側の 2 つの角を丸めた四角形 276"/>
              <p:cNvSpPr/>
              <p:nvPr/>
            </p:nvSpPr>
            <p:spPr>
              <a:xfrm rot="11016919">
                <a:off x="4413693" y="5423607"/>
                <a:ext cx="345912" cy="9123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8" name="角丸四角形 277"/>
              <p:cNvSpPr/>
              <p:nvPr/>
            </p:nvSpPr>
            <p:spPr>
              <a:xfrm rot="220809">
                <a:off x="4415652" y="5388405"/>
                <a:ext cx="408960" cy="208717"/>
              </a:xfrm>
              <a:prstGeom prst="roundRect">
                <a:avLst>
                  <a:gd name="adj" fmla="val 315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9" name="片側の 2 つの角を丸めた四角形 278"/>
              <p:cNvSpPr/>
              <p:nvPr/>
            </p:nvSpPr>
            <p:spPr>
              <a:xfrm rot="14662628">
                <a:off x="3692438" y="4825969"/>
                <a:ext cx="333504" cy="114091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80" name="グループ化 279"/>
              <p:cNvGrpSpPr/>
              <p:nvPr/>
            </p:nvGrpSpPr>
            <p:grpSpPr>
              <a:xfrm>
                <a:off x="4319892" y="4862844"/>
                <a:ext cx="495396" cy="805403"/>
                <a:chOff x="4319892" y="4862844"/>
                <a:chExt cx="495396" cy="805403"/>
              </a:xfrm>
            </p:grpSpPr>
            <p:sp>
              <p:nvSpPr>
                <p:cNvPr id="282" name="円/楕円 281"/>
                <p:cNvSpPr/>
                <p:nvPr/>
              </p:nvSpPr>
              <p:spPr>
                <a:xfrm>
                  <a:off x="4321199" y="4862844"/>
                  <a:ext cx="207118" cy="215900"/>
                </a:xfrm>
                <a:prstGeom prst="ellipse">
                  <a:avLst/>
                </a:prstGeom>
                <a:gradFill>
                  <a:gsLst>
                    <a:gs pos="0">
                      <a:srgbClr val="5B9BD5">
                        <a:tint val="66000"/>
                        <a:satMod val="160000"/>
                      </a:srgbClr>
                    </a:gs>
                    <a:gs pos="70000">
                      <a:srgbClr val="5B9BD5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3" name="角丸四角形 85"/>
                <p:cNvSpPr/>
                <p:nvPr/>
              </p:nvSpPr>
              <p:spPr>
                <a:xfrm rot="3600000">
                  <a:off x="4327187" y="4920641"/>
                  <a:ext cx="301617" cy="3162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4" name="フリーフォーム 283"/>
                <p:cNvSpPr/>
                <p:nvPr/>
              </p:nvSpPr>
              <p:spPr>
                <a:xfrm rot="4463363">
                  <a:off x="4420083" y="5189954"/>
                  <a:ext cx="336424" cy="264511"/>
                </a:xfrm>
                <a:custGeom>
                  <a:avLst/>
                  <a:gdLst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55790 w 481951"/>
                    <a:gd name="connsiteY7" fmla="*/ 287275 h 378933"/>
                    <a:gd name="connsiteX8" fmla="*/ 0 w 481951"/>
                    <a:gd name="connsiteY8" fmla="*/ 203107 h 378933"/>
                    <a:gd name="connsiteX9" fmla="*/ 0 w 481951"/>
                    <a:gd name="connsiteY9" fmla="*/ 203108 h 378933"/>
                    <a:gd name="connsiteX10" fmla="*/ 55790 w 481951"/>
                    <a:gd name="connsiteY10" fmla="*/ 118941 h 378933"/>
                    <a:gd name="connsiteX11" fmla="*/ 59288 w 481951"/>
                    <a:gd name="connsiteY11" fmla="*/ 118234 h 378933"/>
                    <a:gd name="connsiteX12" fmla="*/ 61165 w 481951"/>
                    <a:gd name="connsiteY12" fmla="*/ 112781 h 378933"/>
                    <a:gd name="connsiteX13" fmla="*/ 168887 w 481951"/>
                    <a:gd name="connsiteY13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0 w 481951"/>
                    <a:gd name="connsiteY7" fmla="*/ 203107 h 378933"/>
                    <a:gd name="connsiteX8" fmla="*/ 0 w 481951"/>
                    <a:gd name="connsiteY8" fmla="*/ 203108 h 378933"/>
                    <a:gd name="connsiteX9" fmla="*/ 55790 w 481951"/>
                    <a:gd name="connsiteY9" fmla="*/ 118941 h 378933"/>
                    <a:gd name="connsiteX10" fmla="*/ 59288 w 481951"/>
                    <a:gd name="connsiteY10" fmla="*/ 118234 h 378933"/>
                    <a:gd name="connsiteX11" fmla="*/ 61165 w 481951"/>
                    <a:gd name="connsiteY11" fmla="*/ 112781 h 378933"/>
                    <a:gd name="connsiteX12" fmla="*/ 168887 w 481951"/>
                    <a:gd name="connsiteY12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0 w 481951"/>
                    <a:gd name="connsiteY7" fmla="*/ 203108 h 378933"/>
                    <a:gd name="connsiteX8" fmla="*/ 55790 w 481951"/>
                    <a:gd name="connsiteY8" fmla="*/ 118941 h 378933"/>
                    <a:gd name="connsiteX9" fmla="*/ 59288 w 481951"/>
                    <a:gd name="connsiteY9" fmla="*/ 118234 h 378933"/>
                    <a:gd name="connsiteX10" fmla="*/ 61165 w 481951"/>
                    <a:gd name="connsiteY10" fmla="*/ 112781 h 378933"/>
                    <a:gd name="connsiteX11" fmla="*/ 168887 w 481951"/>
                    <a:gd name="connsiteY11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55790 w 481951"/>
                    <a:gd name="connsiteY7" fmla="*/ 118941 h 378933"/>
                    <a:gd name="connsiteX8" fmla="*/ 59288 w 481951"/>
                    <a:gd name="connsiteY8" fmla="*/ 118234 h 378933"/>
                    <a:gd name="connsiteX9" fmla="*/ 61165 w 481951"/>
                    <a:gd name="connsiteY9" fmla="*/ 112781 h 378933"/>
                    <a:gd name="connsiteX10" fmla="*/ 168887 w 481951"/>
                    <a:gd name="connsiteY10" fmla="*/ 30123 h 378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81951" h="378933">
                      <a:moveTo>
                        <a:pt x="168887" y="30123"/>
                      </a:moveTo>
                      <a:lnTo>
                        <a:pt x="258585" y="6089"/>
                      </a:lnTo>
                      <a:cubicBezTo>
                        <a:pt x="353225" y="-19270"/>
                        <a:pt x="450503" y="36893"/>
                        <a:pt x="475862" y="131534"/>
                      </a:cubicBezTo>
                      <a:cubicBezTo>
                        <a:pt x="501221" y="226174"/>
                        <a:pt x="445057" y="323452"/>
                        <a:pt x="350417" y="348811"/>
                      </a:cubicBezTo>
                      <a:lnTo>
                        <a:pt x="260719" y="372845"/>
                      </a:lnTo>
                      <a:cubicBezTo>
                        <a:pt x="189739" y="391864"/>
                        <a:pt x="117275" y="365027"/>
                        <a:pt x="74781" y="310493"/>
                      </a:cubicBezTo>
                      <a:lnTo>
                        <a:pt x="0" y="203107"/>
                      </a:lnTo>
                      <a:lnTo>
                        <a:pt x="55790" y="118941"/>
                      </a:lnTo>
                      <a:lnTo>
                        <a:pt x="59288" y="118234"/>
                      </a:lnTo>
                      <a:lnTo>
                        <a:pt x="61165" y="112781"/>
                      </a:lnTo>
                      <a:cubicBezTo>
                        <a:pt x="83866" y="73462"/>
                        <a:pt x="121567" y="42803"/>
                        <a:pt x="168887" y="3012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5" name="片側の 2 つの角を丸めた四角形 19"/>
                <p:cNvSpPr/>
                <p:nvPr/>
              </p:nvSpPr>
              <p:spPr>
                <a:xfrm rot="20417692">
                  <a:off x="4524648" y="5179223"/>
                  <a:ext cx="229602" cy="4890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2500" h="735352">
                      <a:moveTo>
                        <a:pt x="211250" y="0"/>
                      </a:moveTo>
                      <a:cubicBezTo>
                        <a:pt x="264733" y="121218"/>
                        <a:pt x="335149" y="225502"/>
                        <a:pt x="422500" y="312853"/>
                      </a:cubicBezTo>
                      <a:cubicBezTo>
                        <a:pt x="539170" y="429523"/>
                        <a:pt x="539170" y="618682"/>
                        <a:pt x="422500" y="735352"/>
                      </a:cubicBezTo>
                      <a:lnTo>
                        <a:pt x="0" y="735352"/>
                      </a:lnTo>
                      <a:lnTo>
                        <a:pt x="1" y="735351"/>
                      </a:lnTo>
                      <a:cubicBezTo>
                        <a:pt x="-116669" y="618682"/>
                        <a:pt x="-116669" y="429522"/>
                        <a:pt x="1" y="312852"/>
                      </a:cubicBezTo>
                      <a:cubicBezTo>
                        <a:pt x="87351" y="225502"/>
                        <a:pt x="157767" y="121218"/>
                        <a:pt x="211250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5B9BD5">
                        <a:tint val="66000"/>
                        <a:satMod val="160000"/>
                      </a:srgbClr>
                    </a:gs>
                    <a:gs pos="70000">
                      <a:srgbClr val="5B9BD5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6" name="角丸四角形 285"/>
                <p:cNvSpPr/>
                <p:nvPr/>
              </p:nvSpPr>
              <p:spPr>
                <a:xfrm rot="3563363">
                  <a:off x="4694827" y="5307969"/>
                  <a:ext cx="71475" cy="169446"/>
                </a:xfrm>
                <a:prstGeom prst="roundRect">
                  <a:avLst>
                    <a:gd name="adj" fmla="val 40698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7" name="角丸四角形 286"/>
                <p:cNvSpPr/>
                <p:nvPr/>
              </p:nvSpPr>
              <p:spPr>
                <a:xfrm rot="3563363">
                  <a:off x="4658431" y="5246455"/>
                  <a:ext cx="71475" cy="169446"/>
                </a:xfrm>
                <a:prstGeom prst="roundRect">
                  <a:avLst>
                    <a:gd name="adj" fmla="val 43023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8" name="角丸四角形 287"/>
                <p:cNvSpPr/>
                <p:nvPr/>
              </p:nvSpPr>
              <p:spPr>
                <a:xfrm rot="3563363">
                  <a:off x="4622037" y="5184940"/>
                  <a:ext cx="71475" cy="169446"/>
                </a:xfrm>
                <a:prstGeom prst="roundRect">
                  <a:avLst>
                    <a:gd name="adj" fmla="val 45349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9" name="角丸四角形 288"/>
                <p:cNvSpPr/>
                <p:nvPr/>
              </p:nvSpPr>
              <p:spPr>
                <a:xfrm rot="3563363">
                  <a:off x="4585641" y="5123425"/>
                  <a:ext cx="71475" cy="169446"/>
                </a:xfrm>
                <a:prstGeom prst="roundRect">
                  <a:avLst>
                    <a:gd name="adj" fmla="val 4535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0" name="角丸四角形 289"/>
                <p:cNvSpPr/>
                <p:nvPr/>
              </p:nvSpPr>
              <p:spPr>
                <a:xfrm rot="9863363">
                  <a:off x="4523556" y="5148577"/>
                  <a:ext cx="86433" cy="1612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81" name="角丸四角形 280"/>
              <p:cNvSpPr/>
              <p:nvPr/>
            </p:nvSpPr>
            <p:spPr>
              <a:xfrm rot="3600000">
                <a:off x="4118384" y="5054782"/>
                <a:ext cx="408960" cy="208717"/>
              </a:xfrm>
              <a:prstGeom prst="roundRect">
                <a:avLst>
                  <a:gd name="adj" fmla="val 315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28" name="グループ化 327"/>
          <p:cNvGrpSpPr/>
          <p:nvPr/>
        </p:nvGrpSpPr>
        <p:grpSpPr>
          <a:xfrm>
            <a:off x="4337245" y="2530131"/>
            <a:ext cx="1277293" cy="2012474"/>
            <a:chOff x="8071612" y="2348880"/>
            <a:chExt cx="1277293" cy="2012474"/>
          </a:xfrm>
        </p:grpSpPr>
        <p:sp>
          <p:nvSpPr>
            <p:cNvPr id="329" name="涙形 328"/>
            <p:cNvSpPr/>
            <p:nvPr/>
          </p:nvSpPr>
          <p:spPr>
            <a:xfrm rot="16533839">
              <a:off x="8588472" y="3600922"/>
              <a:ext cx="760433" cy="760432"/>
            </a:xfrm>
            <a:prstGeom prst="teardrop">
              <a:avLst>
                <a:gd name="adj" fmla="val 88739"/>
              </a:avLst>
            </a:prstGeom>
            <a:gradFill>
              <a:gsLst>
                <a:gs pos="0">
                  <a:srgbClr val="5B9BD5">
                    <a:tint val="66000"/>
                    <a:satMod val="160000"/>
                  </a:srgbClr>
                </a:gs>
                <a:gs pos="70000">
                  <a:srgbClr val="5B9BD5">
                    <a:tint val="23500"/>
                    <a:satMod val="160000"/>
                  </a:srgbClr>
                </a:gs>
              </a:gsLst>
              <a:lin ang="5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30" name="グループ化 329"/>
            <p:cNvGrpSpPr/>
            <p:nvPr/>
          </p:nvGrpSpPr>
          <p:grpSpPr>
            <a:xfrm>
              <a:off x="8078541" y="2348880"/>
              <a:ext cx="731898" cy="1828959"/>
              <a:chOff x="8078541" y="148199"/>
              <a:chExt cx="731898" cy="1828959"/>
            </a:xfrm>
          </p:grpSpPr>
          <p:sp>
            <p:nvSpPr>
              <p:cNvPr id="348" name="フリーフォーム 347"/>
              <p:cNvSpPr/>
              <p:nvPr/>
            </p:nvSpPr>
            <p:spPr>
              <a:xfrm>
                <a:off x="8078541" y="642230"/>
                <a:ext cx="731898" cy="986617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0891" h="1027118">
                    <a:moveTo>
                      <a:pt x="425446" y="0"/>
                    </a:moveTo>
                    <a:cubicBezTo>
                      <a:pt x="534327" y="0"/>
                      <a:pt x="643208" y="41537"/>
                      <a:pt x="726282" y="124610"/>
                    </a:cubicBezTo>
                    <a:lnTo>
                      <a:pt x="726281" y="124610"/>
                    </a:lnTo>
                    <a:cubicBezTo>
                      <a:pt x="892428" y="290757"/>
                      <a:pt x="892428" y="560136"/>
                      <a:pt x="726281" y="726283"/>
                    </a:cubicBezTo>
                    <a:lnTo>
                      <a:pt x="425446" y="1027118"/>
                    </a:lnTo>
                    <a:lnTo>
                      <a:pt x="124609" y="726282"/>
                    </a:lnTo>
                    <a:cubicBezTo>
                      <a:pt x="-41537" y="560135"/>
                      <a:pt x="-41537" y="290757"/>
                      <a:pt x="124609" y="124610"/>
                    </a:cubicBezTo>
                    <a:cubicBezTo>
                      <a:pt x="207683" y="41537"/>
                      <a:pt x="316565" y="0"/>
                      <a:pt x="4254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9" name="片側の 2 つの角を丸めた四角形 348"/>
              <p:cNvSpPr/>
              <p:nvPr/>
            </p:nvSpPr>
            <p:spPr>
              <a:xfrm rot="10800000">
                <a:off x="8370285" y="1271554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0" name="円/楕円 238"/>
              <p:cNvSpPr/>
              <p:nvPr/>
            </p:nvSpPr>
            <p:spPr>
              <a:xfrm>
                <a:off x="8150754" y="878683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1" name="フリーフォーム 350"/>
              <p:cNvSpPr/>
              <p:nvPr/>
            </p:nvSpPr>
            <p:spPr>
              <a:xfrm>
                <a:off x="8155267" y="826639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2" name="角丸四角形 351"/>
              <p:cNvSpPr/>
              <p:nvPr/>
            </p:nvSpPr>
            <p:spPr>
              <a:xfrm>
                <a:off x="8220739" y="968894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3" name="角丸四角形 352"/>
              <p:cNvSpPr/>
              <p:nvPr/>
            </p:nvSpPr>
            <p:spPr>
              <a:xfrm>
                <a:off x="8558877" y="968894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4" name="月 353"/>
              <p:cNvSpPr/>
              <p:nvPr/>
            </p:nvSpPr>
            <p:spPr>
              <a:xfrm rot="16200000">
                <a:off x="8430434" y="1164274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5" name="円/楕円 4"/>
              <p:cNvSpPr/>
              <p:nvPr/>
            </p:nvSpPr>
            <p:spPr>
              <a:xfrm>
                <a:off x="8360237" y="1264672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56" name="グループ化 355"/>
              <p:cNvGrpSpPr/>
              <p:nvPr/>
            </p:nvGrpSpPr>
            <p:grpSpPr>
              <a:xfrm>
                <a:off x="8121352" y="148199"/>
                <a:ext cx="628846" cy="662016"/>
                <a:chOff x="4504745" y="3608910"/>
                <a:chExt cx="1464936" cy="1542210"/>
              </a:xfrm>
            </p:grpSpPr>
            <p:sp>
              <p:nvSpPr>
                <p:cNvPr id="366" name="台形 365"/>
                <p:cNvSpPr/>
                <p:nvPr/>
              </p:nvSpPr>
              <p:spPr>
                <a:xfrm>
                  <a:off x="4578685" y="3952089"/>
                  <a:ext cx="1317055" cy="964370"/>
                </a:xfrm>
                <a:prstGeom prst="trapezoid">
                  <a:avLst>
                    <a:gd name="adj" fmla="val 61504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7" name="円/楕円 366"/>
                <p:cNvSpPr/>
                <p:nvPr/>
              </p:nvSpPr>
              <p:spPr>
                <a:xfrm>
                  <a:off x="4916251" y="3608910"/>
                  <a:ext cx="641921" cy="64192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8" name="角丸四角形 28"/>
                <p:cNvSpPr/>
                <p:nvPr/>
              </p:nvSpPr>
              <p:spPr>
                <a:xfrm>
                  <a:off x="4504745" y="4787748"/>
                  <a:ext cx="1464936" cy="3633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870" h="523606">
                      <a:moveTo>
                        <a:pt x="220256" y="0"/>
                      </a:moveTo>
                      <a:cubicBezTo>
                        <a:pt x="273597" y="0"/>
                        <a:pt x="322509" y="18962"/>
                        <a:pt x="358692" y="52842"/>
                      </a:cubicBezTo>
                      <a:cubicBezTo>
                        <a:pt x="394874" y="18962"/>
                        <a:pt x="443787" y="0"/>
                        <a:pt x="497128" y="0"/>
                      </a:cubicBezTo>
                      <a:cubicBezTo>
                        <a:pt x="550469" y="0"/>
                        <a:pt x="599382" y="18962"/>
                        <a:pt x="635564" y="52842"/>
                      </a:cubicBezTo>
                      <a:cubicBezTo>
                        <a:pt x="671747" y="18962"/>
                        <a:pt x="720659" y="0"/>
                        <a:pt x="774000" y="0"/>
                      </a:cubicBezTo>
                      <a:cubicBezTo>
                        <a:pt x="827341" y="0"/>
                        <a:pt x="876254" y="18962"/>
                        <a:pt x="912436" y="52842"/>
                      </a:cubicBezTo>
                      <a:cubicBezTo>
                        <a:pt x="948619" y="18962"/>
                        <a:pt x="997531" y="0"/>
                        <a:pt x="1050872" y="0"/>
                      </a:cubicBezTo>
                      <a:cubicBezTo>
                        <a:pt x="1104213" y="0"/>
                        <a:pt x="1153126" y="18962"/>
                        <a:pt x="1189308" y="52842"/>
                      </a:cubicBezTo>
                      <a:cubicBezTo>
                        <a:pt x="1225491" y="18962"/>
                        <a:pt x="1274403" y="0"/>
                        <a:pt x="1327744" y="0"/>
                      </a:cubicBezTo>
                      <a:cubicBezTo>
                        <a:pt x="1381085" y="0"/>
                        <a:pt x="1429997" y="18961"/>
                        <a:pt x="1466179" y="52841"/>
                      </a:cubicBezTo>
                      <a:cubicBezTo>
                        <a:pt x="1502361" y="18961"/>
                        <a:pt x="1551274" y="0"/>
                        <a:pt x="1604614" y="0"/>
                      </a:cubicBezTo>
                      <a:cubicBezTo>
                        <a:pt x="1726258" y="0"/>
                        <a:pt x="1824870" y="98612"/>
                        <a:pt x="1824870" y="220256"/>
                      </a:cubicBezTo>
                      <a:cubicBezTo>
                        <a:pt x="1824870" y="247954"/>
                        <a:pt x="1824869" y="275652"/>
                        <a:pt x="1824869" y="303350"/>
                      </a:cubicBezTo>
                      <a:cubicBezTo>
                        <a:pt x="1824869" y="424994"/>
                        <a:pt x="1726257" y="523606"/>
                        <a:pt x="1604613" y="523606"/>
                      </a:cubicBezTo>
                      <a:lnTo>
                        <a:pt x="1604614" y="523605"/>
                      </a:lnTo>
                      <a:cubicBezTo>
                        <a:pt x="1551274" y="523605"/>
                        <a:pt x="1502362" y="504644"/>
                        <a:pt x="1466179" y="470764"/>
                      </a:cubicBezTo>
                      <a:cubicBezTo>
                        <a:pt x="1429997" y="504645"/>
                        <a:pt x="1381085" y="523606"/>
                        <a:pt x="1327743" y="523606"/>
                      </a:cubicBezTo>
                      <a:lnTo>
                        <a:pt x="1327744" y="523605"/>
                      </a:lnTo>
                      <a:cubicBezTo>
                        <a:pt x="1274403" y="523605"/>
                        <a:pt x="1225491" y="504644"/>
                        <a:pt x="1189308" y="470764"/>
                      </a:cubicBezTo>
                      <a:cubicBezTo>
                        <a:pt x="1153126" y="504644"/>
                        <a:pt x="1104213" y="523606"/>
                        <a:pt x="1050871" y="523606"/>
                      </a:cubicBezTo>
                      <a:lnTo>
                        <a:pt x="1050872" y="523605"/>
                      </a:lnTo>
                      <a:cubicBezTo>
                        <a:pt x="997531" y="523605"/>
                        <a:pt x="948619" y="504644"/>
                        <a:pt x="912436" y="470764"/>
                      </a:cubicBezTo>
                      <a:cubicBezTo>
                        <a:pt x="876254" y="504644"/>
                        <a:pt x="827341" y="523606"/>
                        <a:pt x="773999" y="523606"/>
                      </a:cubicBezTo>
                      <a:lnTo>
                        <a:pt x="774000" y="523605"/>
                      </a:lnTo>
                      <a:cubicBezTo>
                        <a:pt x="720659" y="523605"/>
                        <a:pt x="671747" y="504644"/>
                        <a:pt x="635564" y="470764"/>
                      </a:cubicBezTo>
                      <a:cubicBezTo>
                        <a:pt x="599382" y="504644"/>
                        <a:pt x="550468" y="523606"/>
                        <a:pt x="497127" y="523606"/>
                      </a:cubicBezTo>
                      <a:lnTo>
                        <a:pt x="497128" y="523605"/>
                      </a:lnTo>
                      <a:cubicBezTo>
                        <a:pt x="443787" y="523605"/>
                        <a:pt x="394874" y="504644"/>
                        <a:pt x="358692" y="470764"/>
                      </a:cubicBezTo>
                      <a:cubicBezTo>
                        <a:pt x="322509" y="504644"/>
                        <a:pt x="273596" y="523606"/>
                        <a:pt x="220255" y="523606"/>
                      </a:cubicBezTo>
                      <a:lnTo>
                        <a:pt x="220256" y="523605"/>
                      </a:lnTo>
                      <a:cubicBezTo>
                        <a:pt x="98612" y="523605"/>
                        <a:pt x="0" y="424993"/>
                        <a:pt x="0" y="303349"/>
                      </a:cubicBezTo>
                      <a:lnTo>
                        <a:pt x="0" y="220256"/>
                      </a:lnTo>
                      <a:cubicBezTo>
                        <a:pt x="0" y="98612"/>
                        <a:pt x="98612" y="0"/>
                        <a:pt x="2202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57" name="グループ化 356"/>
              <p:cNvGrpSpPr/>
              <p:nvPr/>
            </p:nvGrpSpPr>
            <p:grpSpPr>
              <a:xfrm>
                <a:off x="8140402" y="1404975"/>
                <a:ext cx="604867" cy="572183"/>
                <a:chOff x="5513616" y="5387877"/>
                <a:chExt cx="604867" cy="572183"/>
              </a:xfrm>
            </p:grpSpPr>
            <p:sp>
              <p:nvSpPr>
                <p:cNvPr id="358" name="片側の 2 つの角を丸めた四角形 357"/>
                <p:cNvSpPr/>
                <p:nvPr/>
              </p:nvSpPr>
              <p:spPr>
                <a:xfrm>
                  <a:off x="5513616" y="5426007"/>
                  <a:ext cx="604867" cy="534053"/>
                </a:xfrm>
                <a:prstGeom prst="round2SameRect">
                  <a:avLst>
                    <a:gd name="adj1" fmla="val 38069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59" name="グループ化 358"/>
                <p:cNvGrpSpPr/>
                <p:nvPr/>
              </p:nvGrpSpPr>
              <p:grpSpPr>
                <a:xfrm>
                  <a:off x="5727870" y="5461881"/>
                  <a:ext cx="176358" cy="238202"/>
                  <a:chOff x="5668526" y="5576019"/>
                  <a:chExt cx="227529" cy="307318"/>
                </a:xfrm>
              </p:grpSpPr>
              <p:sp>
                <p:nvSpPr>
                  <p:cNvPr id="363" name="角丸四角形 1853"/>
                  <p:cNvSpPr/>
                  <p:nvPr/>
                </p:nvSpPr>
                <p:spPr>
                  <a:xfrm rot="20700000">
                    <a:off x="5681080" y="5576019"/>
                    <a:ext cx="149602" cy="2711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9602" h="271141">
                        <a:moveTo>
                          <a:pt x="141447" y="1059"/>
                        </a:moveTo>
                        <a:lnTo>
                          <a:pt x="142079" y="1881"/>
                        </a:lnTo>
                        <a:cubicBezTo>
                          <a:pt x="146651" y="2865"/>
                          <a:pt x="149602" y="7056"/>
                          <a:pt x="149602" y="11936"/>
                        </a:cubicBezTo>
                        <a:cubicBezTo>
                          <a:pt x="149602" y="94390"/>
                          <a:pt x="149601" y="176843"/>
                          <a:pt x="149601" y="259297"/>
                        </a:cubicBezTo>
                        <a:cubicBezTo>
                          <a:pt x="149601" y="265838"/>
                          <a:pt x="144298" y="271141"/>
                          <a:pt x="137757" y="271141"/>
                        </a:cubicBezTo>
                        <a:lnTo>
                          <a:pt x="137758" y="271140"/>
                        </a:lnTo>
                        <a:cubicBezTo>
                          <a:pt x="131217" y="271139"/>
                          <a:pt x="125914" y="265837"/>
                          <a:pt x="125914" y="259296"/>
                        </a:cubicBezTo>
                        <a:lnTo>
                          <a:pt x="125914" y="51652"/>
                        </a:lnTo>
                        <a:cubicBezTo>
                          <a:pt x="91310" y="111587"/>
                          <a:pt x="56705" y="171523"/>
                          <a:pt x="22101" y="231459"/>
                        </a:cubicBezTo>
                        <a:cubicBezTo>
                          <a:pt x="18831" y="237123"/>
                          <a:pt x="11587" y="239064"/>
                          <a:pt x="5922" y="235794"/>
                        </a:cubicBezTo>
                        <a:lnTo>
                          <a:pt x="5923" y="235793"/>
                        </a:lnTo>
                        <a:cubicBezTo>
                          <a:pt x="259" y="232523"/>
                          <a:pt x="-1682" y="225279"/>
                          <a:pt x="1588" y="219614"/>
                        </a:cubicBezTo>
                        <a:lnTo>
                          <a:pt x="125268" y="5394"/>
                        </a:lnTo>
                        <a:cubicBezTo>
                          <a:pt x="127721" y="1147"/>
                          <a:pt x="132407" y="-1007"/>
                          <a:pt x="136876" y="457"/>
                        </a:cubicBezTo>
                        <a:cubicBezTo>
                          <a:pt x="137150" y="103"/>
                          <a:pt x="137453" y="92"/>
                          <a:pt x="137758" y="92"/>
                        </a:cubicBezTo>
                        <a:lnTo>
                          <a:pt x="139462" y="798"/>
                        </a:lnTo>
                        <a:cubicBezTo>
                          <a:pt x="140281" y="449"/>
                          <a:pt x="140872" y="727"/>
                          <a:pt x="141447" y="105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4" name="円/楕円 363"/>
                  <p:cNvSpPr/>
                  <p:nvPr/>
                </p:nvSpPr>
                <p:spPr>
                  <a:xfrm>
                    <a:off x="5801709" y="5788993"/>
                    <a:ext cx="94346" cy="9434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5" name="円/楕円 364"/>
                  <p:cNvSpPr/>
                  <p:nvPr/>
                </p:nvSpPr>
                <p:spPr>
                  <a:xfrm>
                    <a:off x="5668526" y="5782118"/>
                    <a:ext cx="94346" cy="9434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60" name="円/楕円 3"/>
                <p:cNvSpPr/>
                <p:nvPr/>
              </p:nvSpPr>
              <p:spPr>
                <a:xfrm>
                  <a:off x="5656117" y="5387877"/>
                  <a:ext cx="319862" cy="1112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9862" h="77787">
                      <a:moveTo>
                        <a:pt x="41215" y="0"/>
                      </a:moveTo>
                      <a:cubicBezTo>
                        <a:pt x="61114" y="16725"/>
                        <a:pt x="106788" y="28323"/>
                        <a:pt x="159931" y="28323"/>
                      </a:cubicBezTo>
                      <a:cubicBezTo>
                        <a:pt x="213075" y="28323"/>
                        <a:pt x="258748" y="16725"/>
                        <a:pt x="278647" y="0"/>
                      </a:cubicBezTo>
                      <a:cubicBezTo>
                        <a:pt x="304349" y="7682"/>
                        <a:pt x="319862" y="18700"/>
                        <a:pt x="319862" y="30783"/>
                      </a:cubicBezTo>
                      <a:cubicBezTo>
                        <a:pt x="319862" y="56743"/>
                        <a:pt x="248258" y="77787"/>
                        <a:pt x="159931" y="77787"/>
                      </a:cubicBezTo>
                      <a:cubicBezTo>
                        <a:pt x="71604" y="77787"/>
                        <a:pt x="0" y="56743"/>
                        <a:pt x="0" y="30783"/>
                      </a:cubicBezTo>
                      <a:cubicBezTo>
                        <a:pt x="0" y="18700"/>
                        <a:pt x="15513" y="7682"/>
                        <a:pt x="4121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1" name="円/楕円 360"/>
                <p:cNvSpPr/>
                <p:nvPr/>
              </p:nvSpPr>
              <p:spPr>
                <a:xfrm>
                  <a:off x="5774941" y="5723052"/>
                  <a:ext cx="82214" cy="82212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2" name="円/楕円 361"/>
                <p:cNvSpPr/>
                <p:nvPr/>
              </p:nvSpPr>
              <p:spPr>
                <a:xfrm>
                  <a:off x="5774941" y="5856862"/>
                  <a:ext cx="82214" cy="82212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331" name="グループ化 330"/>
            <p:cNvGrpSpPr/>
            <p:nvPr/>
          </p:nvGrpSpPr>
          <p:grpSpPr>
            <a:xfrm>
              <a:off x="8071612" y="3515895"/>
              <a:ext cx="812576" cy="779359"/>
              <a:chOff x="3288734" y="4862844"/>
              <a:chExt cx="1535878" cy="1473092"/>
            </a:xfrm>
          </p:grpSpPr>
          <p:sp>
            <p:nvSpPr>
              <p:cNvPr id="334" name="片側の 2 つの角を丸めた四角形 333"/>
              <p:cNvSpPr/>
              <p:nvPr/>
            </p:nvSpPr>
            <p:spPr>
              <a:xfrm rot="11016919">
                <a:off x="4413693" y="5423607"/>
                <a:ext cx="345912" cy="9123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5" name="角丸四角形 334"/>
              <p:cNvSpPr/>
              <p:nvPr/>
            </p:nvSpPr>
            <p:spPr>
              <a:xfrm rot="220809">
                <a:off x="4415652" y="5388405"/>
                <a:ext cx="408960" cy="208717"/>
              </a:xfrm>
              <a:prstGeom prst="roundRect">
                <a:avLst>
                  <a:gd name="adj" fmla="val 315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6" name="片側の 2 つの角を丸めた四角形 335"/>
              <p:cNvSpPr/>
              <p:nvPr/>
            </p:nvSpPr>
            <p:spPr>
              <a:xfrm rot="14662628">
                <a:off x="3692438" y="4825969"/>
                <a:ext cx="333504" cy="114091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37" name="グループ化 336"/>
              <p:cNvGrpSpPr/>
              <p:nvPr/>
            </p:nvGrpSpPr>
            <p:grpSpPr>
              <a:xfrm>
                <a:off x="4319892" y="4862844"/>
                <a:ext cx="495396" cy="805403"/>
                <a:chOff x="4319892" y="4862844"/>
                <a:chExt cx="495396" cy="805403"/>
              </a:xfrm>
            </p:grpSpPr>
            <p:sp>
              <p:nvSpPr>
                <p:cNvPr id="339" name="円/楕円 338"/>
                <p:cNvSpPr/>
                <p:nvPr/>
              </p:nvSpPr>
              <p:spPr>
                <a:xfrm>
                  <a:off x="4321199" y="4862844"/>
                  <a:ext cx="207118" cy="215900"/>
                </a:xfrm>
                <a:prstGeom prst="ellipse">
                  <a:avLst/>
                </a:prstGeom>
                <a:gradFill>
                  <a:gsLst>
                    <a:gs pos="0">
                      <a:srgbClr val="5B9BD5">
                        <a:tint val="66000"/>
                        <a:satMod val="160000"/>
                      </a:srgbClr>
                    </a:gs>
                    <a:gs pos="70000">
                      <a:srgbClr val="5B9BD5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0" name="角丸四角形 85"/>
                <p:cNvSpPr/>
                <p:nvPr/>
              </p:nvSpPr>
              <p:spPr>
                <a:xfrm rot="3600000">
                  <a:off x="4327187" y="4920641"/>
                  <a:ext cx="301617" cy="3162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1" name="フリーフォーム 340"/>
                <p:cNvSpPr/>
                <p:nvPr/>
              </p:nvSpPr>
              <p:spPr>
                <a:xfrm rot="4463363">
                  <a:off x="4420083" y="5189954"/>
                  <a:ext cx="336424" cy="264511"/>
                </a:xfrm>
                <a:custGeom>
                  <a:avLst/>
                  <a:gdLst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55790 w 481951"/>
                    <a:gd name="connsiteY7" fmla="*/ 287275 h 378933"/>
                    <a:gd name="connsiteX8" fmla="*/ 0 w 481951"/>
                    <a:gd name="connsiteY8" fmla="*/ 203107 h 378933"/>
                    <a:gd name="connsiteX9" fmla="*/ 0 w 481951"/>
                    <a:gd name="connsiteY9" fmla="*/ 203108 h 378933"/>
                    <a:gd name="connsiteX10" fmla="*/ 55790 w 481951"/>
                    <a:gd name="connsiteY10" fmla="*/ 118941 h 378933"/>
                    <a:gd name="connsiteX11" fmla="*/ 59288 w 481951"/>
                    <a:gd name="connsiteY11" fmla="*/ 118234 h 378933"/>
                    <a:gd name="connsiteX12" fmla="*/ 61165 w 481951"/>
                    <a:gd name="connsiteY12" fmla="*/ 112781 h 378933"/>
                    <a:gd name="connsiteX13" fmla="*/ 168887 w 481951"/>
                    <a:gd name="connsiteY13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0 w 481951"/>
                    <a:gd name="connsiteY7" fmla="*/ 203107 h 378933"/>
                    <a:gd name="connsiteX8" fmla="*/ 0 w 481951"/>
                    <a:gd name="connsiteY8" fmla="*/ 203108 h 378933"/>
                    <a:gd name="connsiteX9" fmla="*/ 55790 w 481951"/>
                    <a:gd name="connsiteY9" fmla="*/ 118941 h 378933"/>
                    <a:gd name="connsiteX10" fmla="*/ 59288 w 481951"/>
                    <a:gd name="connsiteY10" fmla="*/ 118234 h 378933"/>
                    <a:gd name="connsiteX11" fmla="*/ 61165 w 481951"/>
                    <a:gd name="connsiteY11" fmla="*/ 112781 h 378933"/>
                    <a:gd name="connsiteX12" fmla="*/ 168887 w 481951"/>
                    <a:gd name="connsiteY12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0 w 481951"/>
                    <a:gd name="connsiteY7" fmla="*/ 203108 h 378933"/>
                    <a:gd name="connsiteX8" fmla="*/ 55790 w 481951"/>
                    <a:gd name="connsiteY8" fmla="*/ 118941 h 378933"/>
                    <a:gd name="connsiteX9" fmla="*/ 59288 w 481951"/>
                    <a:gd name="connsiteY9" fmla="*/ 118234 h 378933"/>
                    <a:gd name="connsiteX10" fmla="*/ 61165 w 481951"/>
                    <a:gd name="connsiteY10" fmla="*/ 112781 h 378933"/>
                    <a:gd name="connsiteX11" fmla="*/ 168887 w 481951"/>
                    <a:gd name="connsiteY11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55790 w 481951"/>
                    <a:gd name="connsiteY7" fmla="*/ 118941 h 378933"/>
                    <a:gd name="connsiteX8" fmla="*/ 59288 w 481951"/>
                    <a:gd name="connsiteY8" fmla="*/ 118234 h 378933"/>
                    <a:gd name="connsiteX9" fmla="*/ 61165 w 481951"/>
                    <a:gd name="connsiteY9" fmla="*/ 112781 h 378933"/>
                    <a:gd name="connsiteX10" fmla="*/ 168887 w 481951"/>
                    <a:gd name="connsiteY10" fmla="*/ 30123 h 378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81951" h="378933">
                      <a:moveTo>
                        <a:pt x="168887" y="30123"/>
                      </a:moveTo>
                      <a:lnTo>
                        <a:pt x="258585" y="6089"/>
                      </a:lnTo>
                      <a:cubicBezTo>
                        <a:pt x="353225" y="-19270"/>
                        <a:pt x="450503" y="36893"/>
                        <a:pt x="475862" y="131534"/>
                      </a:cubicBezTo>
                      <a:cubicBezTo>
                        <a:pt x="501221" y="226174"/>
                        <a:pt x="445057" y="323452"/>
                        <a:pt x="350417" y="348811"/>
                      </a:cubicBezTo>
                      <a:lnTo>
                        <a:pt x="260719" y="372845"/>
                      </a:lnTo>
                      <a:cubicBezTo>
                        <a:pt x="189739" y="391864"/>
                        <a:pt x="117275" y="365027"/>
                        <a:pt x="74781" y="310493"/>
                      </a:cubicBezTo>
                      <a:lnTo>
                        <a:pt x="0" y="203107"/>
                      </a:lnTo>
                      <a:lnTo>
                        <a:pt x="55790" y="118941"/>
                      </a:lnTo>
                      <a:lnTo>
                        <a:pt x="59288" y="118234"/>
                      </a:lnTo>
                      <a:lnTo>
                        <a:pt x="61165" y="112781"/>
                      </a:lnTo>
                      <a:cubicBezTo>
                        <a:pt x="83866" y="73462"/>
                        <a:pt x="121567" y="42803"/>
                        <a:pt x="168887" y="3012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2" name="片側の 2 つの角を丸めた四角形 19"/>
                <p:cNvSpPr/>
                <p:nvPr/>
              </p:nvSpPr>
              <p:spPr>
                <a:xfrm rot="20417692">
                  <a:off x="4524648" y="5179223"/>
                  <a:ext cx="229602" cy="4890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2500" h="735352">
                      <a:moveTo>
                        <a:pt x="211250" y="0"/>
                      </a:moveTo>
                      <a:cubicBezTo>
                        <a:pt x="264733" y="121218"/>
                        <a:pt x="335149" y="225502"/>
                        <a:pt x="422500" y="312853"/>
                      </a:cubicBezTo>
                      <a:cubicBezTo>
                        <a:pt x="539170" y="429523"/>
                        <a:pt x="539170" y="618682"/>
                        <a:pt x="422500" y="735352"/>
                      </a:cubicBezTo>
                      <a:lnTo>
                        <a:pt x="0" y="735352"/>
                      </a:lnTo>
                      <a:lnTo>
                        <a:pt x="1" y="735351"/>
                      </a:lnTo>
                      <a:cubicBezTo>
                        <a:pt x="-116669" y="618682"/>
                        <a:pt x="-116669" y="429522"/>
                        <a:pt x="1" y="312852"/>
                      </a:cubicBezTo>
                      <a:cubicBezTo>
                        <a:pt x="87351" y="225502"/>
                        <a:pt x="157767" y="121218"/>
                        <a:pt x="211250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5B9BD5">
                        <a:tint val="66000"/>
                        <a:satMod val="160000"/>
                      </a:srgbClr>
                    </a:gs>
                    <a:gs pos="70000">
                      <a:srgbClr val="5B9BD5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3" name="角丸四角形 342"/>
                <p:cNvSpPr/>
                <p:nvPr/>
              </p:nvSpPr>
              <p:spPr>
                <a:xfrm rot="3563363">
                  <a:off x="4694827" y="5307969"/>
                  <a:ext cx="71475" cy="169446"/>
                </a:xfrm>
                <a:prstGeom prst="roundRect">
                  <a:avLst>
                    <a:gd name="adj" fmla="val 40698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4" name="角丸四角形 343"/>
                <p:cNvSpPr/>
                <p:nvPr/>
              </p:nvSpPr>
              <p:spPr>
                <a:xfrm rot="3563363">
                  <a:off x="4658431" y="5246455"/>
                  <a:ext cx="71475" cy="169446"/>
                </a:xfrm>
                <a:prstGeom prst="roundRect">
                  <a:avLst>
                    <a:gd name="adj" fmla="val 43023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5" name="角丸四角形 344"/>
                <p:cNvSpPr/>
                <p:nvPr/>
              </p:nvSpPr>
              <p:spPr>
                <a:xfrm rot="3563363">
                  <a:off x="4622037" y="5184940"/>
                  <a:ext cx="71475" cy="169446"/>
                </a:xfrm>
                <a:prstGeom prst="roundRect">
                  <a:avLst>
                    <a:gd name="adj" fmla="val 45349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6" name="角丸四角形 345"/>
                <p:cNvSpPr/>
                <p:nvPr/>
              </p:nvSpPr>
              <p:spPr>
                <a:xfrm rot="3563363">
                  <a:off x="4585641" y="5123425"/>
                  <a:ext cx="71475" cy="169446"/>
                </a:xfrm>
                <a:prstGeom prst="roundRect">
                  <a:avLst>
                    <a:gd name="adj" fmla="val 4535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7" name="角丸四角形 346"/>
                <p:cNvSpPr/>
                <p:nvPr/>
              </p:nvSpPr>
              <p:spPr>
                <a:xfrm rot="9863363">
                  <a:off x="4523556" y="5148577"/>
                  <a:ext cx="86433" cy="1612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38" name="角丸四角形 337"/>
              <p:cNvSpPr/>
              <p:nvPr/>
            </p:nvSpPr>
            <p:spPr>
              <a:xfrm rot="3600000">
                <a:off x="4118384" y="5054782"/>
                <a:ext cx="408960" cy="208717"/>
              </a:xfrm>
              <a:prstGeom prst="roundRect">
                <a:avLst>
                  <a:gd name="adj" fmla="val 315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32" name="月 331"/>
            <p:cNvSpPr/>
            <p:nvPr/>
          </p:nvSpPr>
          <p:spPr>
            <a:xfrm rot="5400000">
              <a:off x="8254007" y="3190278"/>
              <a:ext cx="49740" cy="98685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33" name="月 332"/>
            <p:cNvSpPr/>
            <p:nvPr/>
          </p:nvSpPr>
          <p:spPr>
            <a:xfrm rot="5400000">
              <a:off x="8592437" y="3190279"/>
              <a:ext cx="49740" cy="98685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69" name="グループ化 368"/>
          <p:cNvGrpSpPr/>
          <p:nvPr/>
        </p:nvGrpSpPr>
        <p:grpSpPr>
          <a:xfrm>
            <a:off x="8050834" y="2545119"/>
            <a:ext cx="1317015" cy="2012473"/>
            <a:chOff x="9982134" y="2348880"/>
            <a:chExt cx="1317015" cy="2012473"/>
          </a:xfrm>
        </p:grpSpPr>
        <p:sp>
          <p:nvSpPr>
            <p:cNvPr id="370" name="涙形 369"/>
            <p:cNvSpPr/>
            <p:nvPr/>
          </p:nvSpPr>
          <p:spPr>
            <a:xfrm rot="16533839">
              <a:off x="10538716" y="3600921"/>
              <a:ext cx="760433" cy="760432"/>
            </a:xfrm>
            <a:prstGeom prst="teardrop">
              <a:avLst>
                <a:gd name="adj" fmla="val 88739"/>
              </a:avLst>
            </a:prstGeom>
            <a:gradFill>
              <a:gsLst>
                <a:gs pos="0">
                  <a:srgbClr val="5B9BD5">
                    <a:tint val="66000"/>
                    <a:satMod val="160000"/>
                  </a:srgbClr>
                </a:gs>
                <a:gs pos="70000">
                  <a:srgbClr val="5B9BD5">
                    <a:tint val="23500"/>
                    <a:satMod val="160000"/>
                  </a:srgbClr>
                </a:gs>
              </a:gsLst>
              <a:lin ang="5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71" name="グループ化 370"/>
            <p:cNvGrpSpPr/>
            <p:nvPr/>
          </p:nvGrpSpPr>
          <p:grpSpPr>
            <a:xfrm>
              <a:off x="9982134" y="2348880"/>
              <a:ext cx="777399" cy="1828959"/>
              <a:chOff x="9982134" y="148199"/>
              <a:chExt cx="777399" cy="1828959"/>
            </a:xfrm>
          </p:grpSpPr>
          <p:sp>
            <p:nvSpPr>
              <p:cNvPr id="389" name="フリーフォーム 388"/>
              <p:cNvSpPr/>
              <p:nvPr/>
            </p:nvSpPr>
            <p:spPr>
              <a:xfrm>
                <a:off x="9982134" y="642230"/>
                <a:ext cx="777399" cy="85913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0" name="片側の 2 つの角を丸めた四角形 389"/>
              <p:cNvSpPr/>
              <p:nvPr/>
            </p:nvSpPr>
            <p:spPr>
              <a:xfrm rot="10800000">
                <a:off x="10296150" y="1271554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1" name="円/楕円 238"/>
              <p:cNvSpPr/>
              <p:nvPr/>
            </p:nvSpPr>
            <p:spPr>
              <a:xfrm>
                <a:off x="10076619" y="878683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2" name="月 391"/>
              <p:cNvSpPr/>
              <p:nvPr/>
            </p:nvSpPr>
            <p:spPr>
              <a:xfrm rot="16200000">
                <a:off x="10353442" y="1164274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3" name="ドーナツ 392"/>
              <p:cNvSpPr/>
              <p:nvPr/>
            </p:nvSpPr>
            <p:spPr>
              <a:xfrm>
                <a:off x="10102395" y="957758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4" name="ドーナツ 393"/>
              <p:cNvSpPr/>
              <p:nvPr/>
            </p:nvSpPr>
            <p:spPr>
              <a:xfrm>
                <a:off x="10378620" y="957758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95" name="グループ化 394"/>
              <p:cNvGrpSpPr/>
              <p:nvPr/>
            </p:nvGrpSpPr>
            <p:grpSpPr>
              <a:xfrm>
                <a:off x="10111015" y="797210"/>
                <a:ext cx="254173" cy="182572"/>
                <a:chOff x="8185150" y="3036368"/>
                <a:chExt cx="293635" cy="222935"/>
              </a:xfrm>
            </p:grpSpPr>
            <p:sp>
              <p:nvSpPr>
                <p:cNvPr id="419" name="月 418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0" name="月 419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1" name="月 420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2" name="月 421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3" name="月 422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4" name="月 423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96" name="グループ化 395"/>
              <p:cNvGrpSpPr/>
              <p:nvPr/>
            </p:nvGrpSpPr>
            <p:grpSpPr>
              <a:xfrm>
                <a:off x="10369356" y="797210"/>
                <a:ext cx="254173" cy="182572"/>
                <a:chOff x="8185150" y="3036368"/>
                <a:chExt cx="293635" cy="222935"/>
              </a:xfrm>
            </p:grpSpPr>
            <p:sp>
              <p:nvSpPr>
                <p:cNvPr id="413" name="月 412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4" name="月 413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5" name="月 414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6" name="月 415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7" name="月 416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8" name="月 417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97" name="月 396"/>
              <p:cNvSpPr/>
              <p:nvPr/>
            </p:nvSpPr>
            <p:spPr>
              <a:xfrm rot="5400000">
                <a:off x="10196004" y="845657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8" name="月 397"/>
              <p:cNvSpPr/>
              <p:nvPr/>
            </p:nvSpPr>
            <p:spPr>
              <a:xfrm rot="5400000">
                <a:off x="10486517" y="845657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9" name="円/楕円 4"/>
              <p:cNvSpPr/>
              <p:nvPr/>
            </p:nvSpPr>
            <p:spPr>
              <a:xfrm>
                <a:off x="10292036" y="1253150"/>
                <a:ext cx="148210" cy="80476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rPr>
                  <a:t>　</a:t>
                </a:r>
              </a:p>
            </p:txBody>
          </p:sp>
          <p:grpSp>
            <p:nvGrpSpPr>
              <p:cNvPr id="400" name="グループ化 399"/>
              <p:cNvGrpSpPr/>
              <p:nvPr/>
            </p:nvGrpSpPr>
            <p:grpSpPr>
              <a:xfrm>
                <a:off x="10065568" y="148199"/>
                <a:ext cx="628846" cy="662016"/>
                <a:chOff x="4504745" y="3608910"/>
                <a:chExt cx="1464936" cy="1542210"/>
              </a:xfrm>
            </p:grpSpPr>
            <p:sp>
              <p:nvSpPr>
                <p:cNvPr id="410" name="台形 409"/>
                <p:cNvSpPr/>
                <p:nvPr/>
              </p:nvSpPr>
              <p:spPr>
                <a:xfrm>
                  <a:off x="4578685" y="3952089"/>
                  <a:ext cx="1317055" cy="964370"/>
                </a:xfrm>
                <a:prstGeom prst="trapezoid">
                  <a:avLst>
                    <a:gd name="adj" fmla="val 61504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1" name="円/楕円 410"/>
                <p:cNvSpPr/>
                <p:nvPr/>
              </p:nvSpPr>
              <p:spPr>
                <a:xfrm>
                  <a:off x="4916251" y="3608910"/>
                  <a:ext cx="641921" cy="64192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2" name="角丸四角形 28"/>
                <p:cNvSpPr/>
                <p:nvPr/>
              </p:nvSpPr>
              <p:spPr>
                <a:xfrm>
                  <a:off x="4504745" y="4787748"/>
                  <a:ext cx="1464936" cy="3633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870" h="523606">
                      <a:moveTo>
                        <a:pt x="220256" y="0"/>
                      </a:moveTo>
                      <a:cubicBezTo>
                        <a:pt x="273597" y="0"/>
                        <a:pt x="322509" y="18962"/>
                        <a:pt x="358692" y="52842"/>
                      </a:cubicBezTo>
                      <a:cubicBezTo>
                        <a:pt x="394874" y="18962"/>
                        <a:pt x="443787" y="0"/>
                        <a:pt x="497128" y="0"/>
                      </a:cubicBezTo>
                      <a:cubicBezTo>
                        <a:pt x="550469" y="0"/>
                        <a:pt x="599382" y="18962"/>
                        <a:pt x="635564" y="52842"/>
                      </a:cubicBezTo>
                      <a:cubicBezTo>
                        <a:pt x="671747" y="18962"/>
                        <a:pt x="720659" y="0"/>
                        <a:pt x="774000" y="0"/>
                      </a:cubicBezTo>
                      <a:cubicBezTo>
                        <a:pt x="827341" y="0"/>
                        <a:pt x="876254" y="18962"/>
                        <a:pt x="912436" y="52842"/>
                      </a:cubicBezTo>
                      <a:cubicBezTo>
                        <a:pt x="948619" y="18962"/>
                        <a:pt x="997531" y="0"/>
                        <a:pt x="1050872" y="0"/>
                      </a:cubicBezTo>
                      <a:cubicBezTo>
                        <a:pt x="1104213" y="0"/>
                        <a:pt x="1153126" y="18962"/>
                        <a:pt x="1189308" y="52842"/>
                      </a:cubicBezTo>
                      <a:cubicBezTo>
                        <a:pt x="1225491" y="18962"/>
                        <a:pt x="1274403" y="0"/>
                        <a:pt x="1327744" y="0"/>
                      </a:cubicBezTo>
                      <a:cubicBezTo>
                        <a:pt x="1381085" y="0"/>
                        <a:pt x="1429997" y="18961"/>
                        <a:pt x="1466179" y="52841"/>
                      </a:cubicBezTo>
                      <a:cubicBezTo>
                        <a:pt x="1502361" y="18961"/>
                        <a:pt x="1551274" y="0"/>
                        <a:pt x="1604614" y="0"/>
                      </a:cubicBezTo>
                      <a:cubicBezTo>
                        <a:pt x="1726258" y="0"/>
                        <a:pt x="1824870" y="98612"/>
                        <a:pt x="1824870" y="220256"/>
                      </a:cubicBezTo>
                      <a:cubicBezTo>
                        <a:pt x="1824870" y="247954"/>
                        <a:pt x="1824869" y="275652"/>
                        <a:pt x="1824869" y="303350"/>
                      </a:cubicBezTo>
                      <a:cubicBezTo>
                        <a:pt x="1824869" y="424994"/>
                        <a:pt x="1726257" y="523606"/>
                        <a:pt x="1604613" y="523606"/>
                      </a:cubicBezTo>
                      <a:lnTo>
                        <a:pt x="1604614" y="523605"/>
                      </a:lnTo>
                      <a:cubicBezTo>
                        <a:pt x="1551274" y="523605"/>
                        <a:pt x="1502362" y="504644"/>
                        <a:pt x="1466179" y="470764"/>
                      </a:cubicBezTo>
                      <a:cubicBezTo>
                        <a:pt x="1429997" y="504645"/>
                        <a:pt x="1381085" y="523606"/>
                        <a:pt x="1327743" y="523606"/>
                      </a:cubicBezTo>
                      <a:lnTo>
                        <a:pt x="1327744" y="523605"/>
                      </a:lnTo>
                      <a:cubicBezTo>
                        <a:pt x="1274403" y="523605"/>
                        <a:pt x="1225491" y="504644"/>
                        <a:pt x="1189308" y="470764"/>
                      </a:cubicBezTo>
                      <a:cubicBezTo>
                        <a:pt x="1153126" y="504644"/>
                        <a:pt x="1104213" y="523606"/>
                        <a:pt x="1050871" y="523606"/>
                      </a:cubicBezTo>
                      <a:lnTo>
                        <a:pt x="1050872" y="523605"/>
                      </a:lnTo>
                      <a:cubicBezTo>
                        <a:pt x="997531" y="523605"/>
                        <a:pt x="948619" y="504644"/>
                        <a:pt x="912436" y="470764"/>
                      </a:cubicBezTo>
                      <a:cubicBezTo>
                        <a:pt x="876254" y="504644"/>
                        <a:pt x="827341" y="523606"/>
                        <a:pt x="773999" y="523606"/>
                      </a:cubicBezTo>
                      <a:lnTo>
                        <a:pt x="774000" y="523605"/>
                      </a:lnTo>
                      <a:cubicBezTo>
                        <a:pt x="720659" y="523605"/>
                        <a:pt x="671747" y="504644"/>
                        <a:pt x="635564" y="470764"/>
                      </a:cubicBezTo>
                      <a:cubicBezTo>
                        <a:pt x="599382" y="504644"/>
                        <a:pt x="550468" y="523606"/>
                        <a:pt x="497127" y="523606"/>
                      </a:cubicBezTo>
                      <a:lnTo>
                        <a:pt x="497128" y="523605"/>
                      </a:lnTo>
                      <a:cubicBezTo>
                        <a:pt x="443787" y="523605"/>
                        <a:pt x="394874" y="504644"/>
                        <a:pt x="358692" y="470764"/>
                      </a:cubicBezTo>
                      <a:cubicBezTo>
                        <a:pt x="322509" y="504644"/>
                        <a:pt x="273596" y="523606"/>
                        <a:pt x="220255" y="523606"/>
                      </a:cubicBezTo>
                      <a:lnTo>
                        <a:pt x="220256" y="523605"/>
                      </a:lnTo>
                      <a:cubicBezTo>
                        <a:pt x="98612" y="523605"/>
                        <a:pt x="0" y="424993"/>
                        <a:pt x="0" y="303349"/>
                      </a:cubicBezTo>
                      <a:lnTo>
                        <a:pt x="0" y="220256"/>
                      </a:lnTo>
                      <a:cubicBezTo>
                        <a:pt x="0" y="98612"/>
                        <a:pt x="98612" y="0"/>
                        <a:pt x="2202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01" name="グループ化 400"/>
              <p:cNvGrpSpPr/>
              <p:nvPr/>
            </p:nvGrpSpPr>
            <p:grpSpPr>
              <a:xfrm>
                <a:off x="10065568" y="1404975"/>
                <a:ext cx="604867" cy="572183"/>
                <a:chOff x="5513616" y="5387877"/>
                <a:chExt cx="604867" cy="572183"/>
              </a:xfrm>
            </p:grpSpPr>
            <p:sp>
              <p:nvSpPr>
                <p:cNvPr id="402" name="片側の 2 つの角を丸めた四角形 401"/>
                <p:cNvSpPr/>
                <p:nvPr/>
              </p:nvSpPr>
              <p:spPr>
                <a:xfrm>
                  <a:off x="5513616" y="5426007"/>
                  <a:ext cx="604867" cy="534053"/>
                </a:xfrm>
                <a:prstGeom prst="round2SameRect">
                  <a:avLst>
                    <a:gd name="adj1" fmla="val 38069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03" name="グループ化 402"/>
                <p:cNvGrpSpPr/>
                <p:nvPr/>
              </p:nvGrpSpPr>
              <p:grpSpPr>
                <a:xfrm>
                  <a:off x="5727870" y="5461881"/>
                  <a:ext cx="176358" cy="238202"/>
                  <a:chOff x="5668526" y="5576019"/>
                  <a:chExt cx="227529" cy="307318"/>
                </a:xfrm>
              </p:grpSpPr>
              <p:sp>
                <p:nvSpPr>
                  <p:cNvPr id="407" name="角丸四角形 1853"/>
                  <p:cNvSpPr/>
                  <p:nvPr/>
                </p:nvSpPr>
                <p:spPr>
                  <a:xfrm rot="20700000">
                    <a:off x="5681080" y="5576019"/>
                    <a:ext cx="149602" cy="2711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9602" h="271141">
                        <a:moveTo>
                          <a:pt x="141447" y="1059"/>
                        </a:moveTo>
                        <a:lnTo>
                          <a:pt x="142079" y="1881"/>
                        </a:lnTo>
                        <a:cubicBezTo>
                          <a:pt x="146651" y="2865"/>
                          <a:pt x="149602" y="7056"/>
                          <a:pt x="149602" y="11936"/>
                        </a:cubicBezTo>
                        <a:cubicBezTo>
                          <a:pt x="149602" y="94390"/>
                          <a:pt x="149601" y="176843"/>
                          <a:pt x="149601" y="259297"/>
                        </a:cubicBezTo>
                        <a:cubicBezTo>
                          <a:pt x="149601" y="265838"/>
                          <a:pt x="144298" y="271141"/>
                          <a:pt x="137757" y="271141"/>
                        </a:cubicBezTo>
                        <a:lnTo>
                          <a:pt x="137758" y="271140"/>
                        </a:lnTo>
                        <a:cubicBezTo>
                          <a:pt x="131217" y="271139"/>
                          <a:pt x="125914" y="265837"/>
                          <a:pt x="125914" y="259296"/>
                        </a:cubicBezTo>
                        <a:lnTo>
                          <a:pt x="125914" y="51652"/>
                        </a:lnTo>
                        <a:cubicBezTo>
                          <a:pt x="91310" y="111587"/>
                          <a:pt x="56705" y="171523"/>
                          <a:pt x="22101" y="231459"/>
                        </a:cubicBezTo>
                        <a:cubicBezTo>
                          <a:pt x="18831" y="237123"/>
                          <a:pt x="11587" y="239064"/>
                          <a:pt x="5922" y="235794"/>
                        </a:cubicBezTo>
                        <a:lnTo>
                          <a:pt x="5923" y="235793"/>
                        </a:lnTo>
                        <a:cubicBezTo>
                          <a:pt x="259" y="232523"/>
                          <a:pt x="-1682" y="225279"/>
                          <a:pt x="1588" y="219614"/>
                        </a:cubicBezTo>
                        <a:lnTo>
                          <a:pt x="125268" y="5394"/>
                        </a:lnTo>
                        <a:cubicBezTo>
                          <a:pt x="127721" y="1147"/>
                          <a:pt x="132407" y="-1007"/>
                          <a:pt x="136876" y="457"/>
                        </a:cubicBezTo>
                        <a:cubicBezTo>
                          <a:pt x="137150" y="103"/>
                          <a:pt x="137453" y="92"/>
                          <a:pt x="137758" y="92"/>
                        </a:cubicBezTo>
                        <a:lnTo>
                          <a:pt x="139462" y="798"/>
                        </a:lnTo>
                        <a:cubicBezTo>
                          <a:pt x="140281" y="449"/>
                          <a:pt x="140872" y="727"/>
                          <a:pt x="141447" y="105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8" name="円/楕円 407"/>
                  <p:cNvSpPr/>
                  <p:nvPr/>
                </p:nvSpPr>
                <p:spPr>
                  <a:xfrm>
                    <a:off x="5801709" y="5788993"/>
                    <a:ext cx="94346" cy="9434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9" name="円/楕円 408"/>
                  <p:cNvSpPr/>
                  <p:nvPr/>
                </p:nvSpPr>
                <p:spPr>
                  <a:xfrm>
                    <a:off x="5668526" y="5782118"/>
                    <a:ext cx="94346" cy="9434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04" name="円/楕円 3"/>
                <p:cNvSpPr/>
                <p:nvPr/>
              </p:nvSpPr>
              <p:spPr>
                <a:xfrm>
                  <a:off x="5656117" y="5387877"/>
                  <a:ext cx="319862" cy="1112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9862" h="77787">
                      <a:moveTo>
                        <a:pt x="41215" y="0"/>
                      </a:moveTo>
                      <a:cubicBezTo>
                        <a:pt x="61114" y="16725"/>
                        <a:pt x="106788" y="28323"/>
                        <a:pt x="159931" y="28323"/>
                      </a:cubicBezTo>
                      <a:cubicBezTo>
                        <a:pt x="213075" y="28323"/>
                        <a:pt x="258748" y="16725"/>
                        <a:pt x="278647" y="0"/>
                      </a:cubicBezTo>
                      <a:cubicBezTo>
                        <a:pt x="304349" y="7682"/>
                        <a:pt x="319862" y="18700"/>
                        <a:pt x="319862" y="30783"/>
                      </a:cubicBezTo>
                      <a:cubicBezTo>
                        <a:pt x="319862" y="56743"/>
                        <a:pt x="248258" y="77787"/>
                        <a:pt x="159931" y="77787"/>
                      </a:cubicBezTo>
                      <a:cubicBezTo>
                        <a:pt x="71604" y="77787"/>
                        <a:pt x="0" y="56743"/>
                        <a:pt x="0" y="30783"/>
                      </a:cubicBezTo>
                      <a:cubicBezTo>
                        <a:pt x="0" y="18700"/>
                        <a:pt x="15513" y="7682"/>
                        <a:pt x="4121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5" name="円/楕円 404"/>
                <p:cNvSpPr/>
                <p:nvPr/>
              </p:nvSpPr>
              <p:spPr>
                <a:xfrm>
                  <a:off x="5774941" y="5723052"/>
                  <a:ext cx="82214" cy="82212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6" name="円/楕円 405"/>
                <p:cNvSpPr/>
                <p:nvPr/>
              </p:nvSpPr>
              <p:spPr>
                <a:xfrm>
                  <a:off x="5774941" y="5856862"/>
                  <a:ext cx="82214" cy="82212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372" name="グループ化 371"/>
            <p:cNvGrpSpPr/>
            <p:nvPr/>
          </p:nvGrpSpPr>
          <p:grpSpPr>
            <a:xfrm>
              <a:off x="10021856" y="3515894"/>
              <a:ext cx="812576" cy="779359"/>
              <a:chOff x="3288734" y="4862844"/>
              <a:chExt cx="1535878" cy="1473092"/>
            </a:xfrm>
          </p:grpSpPr>
          <p:sp>
            <p:nvSpPr>
              <p:cNvPr id="375" name="片側の 2 つの角を丸めた四角形 374"/>
              <p:cNvSpPr/>
              <p:nvPr/>
            </p:nvSpPr>
            <p:spPr>
              <a:xfrm rot="11016919">
                <a:off x="4413693" y="5423607"/>
                <a:ext cx="345912" cy="9123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6" name="角丸四角形 375"/>
              <p:cNvSpPr/>
              <p:nvPr/>
            </p:nvSpPr>
            <p:spPr>
              <a:xfrm rot="220809">
                <a:off x="4415652" y="5388405"/>
                <a:ext cx="408960" cy="208717"/>
              </a:xfrm>
              <a:prstGeom prst="roundRect">
                <a:avLst>
                  <a:gd name="adj" fmla="val 315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7" name="片側の 2 つの角を丸めた四角形 376"/>
              <p:cNvSpPr/>
              <p:nvPr/>
            </p:nvSpPr>
            <p:spPr>
              <a:xfrm rot="14662628">
                <a:off x="3692438" y="4825969"/>
                <a:ext cx="333504" cy="114091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78" name="グループ化 377"/>
              <p:cNvGrpSpPr/>
              <p:nvPr/>
            </p:nvGrpSpPr>
            <p:grpSpPr>
              <a:xfrm>
                <a:off x="4319892" y="4862844"/>
                <a:ext cx="495396" cy="805403"/>
                <a:chOff x="4319892" y="4862844"/>
                <a:chExt cx="495396" cy="805403"/>
              </a:xfrm>
            </p:grpSpPr>
            <p:sp>
              <p:nvSpPr>
                <p:cNvPr id="380" name="円/楕円 379"/>
                <p:cNvSpPr/>
                <p:nvPr/>
              </p:nvSpPr>
              <p:spPr>
                <a:xfrm>
                  <a:off x="4321199" y="4862844"/>
                  <a:ext cx="207118" cy="215900"/>
                </a:xfrm>
                <a:prstGeom prst="ellipse">
                  <a:avLst/>
                </a:prstGeom>
                <a:gradFill>
                  <a:gsLst>
                    <a:gs pos="0">
                      <a:srgbClr val="5B9BD5">
                        <a:tint val="66000"/>
                        <a:satMod val="160000"/>
                      </a:srgbClr>
                    </a:gs>
                    <a:gs pos="70000">
                      <a:srgbClr val="5B9BD5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1" name="角丸四角形 85"/>
                <p:cNvSpPr/>
                <p:nvPr/>
              </p:nvSpPr>
              <p:spPr>
                <a:xfrm rot="3600000">
                  <a:off x="4327187" y="4920641"/>
                  <a:ext cx="301617" cy="3162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2" name="フリーフォーム 381"/>
                <p:cNvSpPr/>
                <p:nvPr/>
              </p:nvSpPr>
              <p:spPr>
                <a:xfrm rot="4463363">
                  <a:off x="4420083" y="5189954"/>
                  <a:ext cx="336424" cy="264511"/>
                </a:xfrm>
                <a:custGeom>
                  <a:avLst/>
                  <a:gdLst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55790 w 481951"/>
                    <a:gd name="connsiteY7" fmla="*/ 287275 h 378933"/>
                    <a:gd name="connsiteX8" fmla="*/ 0 w 481951"/>
                    <a:gd name="connsiteY8" fmla="*/ 203107 h 378933"/>
                    <a:gd name="connsiteX9" fmla="*/ 0 w 481951"/>
                    <a:gd name="connsiteY9" fmla="*/ 203108 h 378933"/>
                    <a:gd name="connsiteX10" fmla="*/ 55790 w 481951"/>
                    <a:gd name="connsiteY10" fmla="*/ 118941 h 378933"/>
                    <a:gd name="connsiteX11" fmla="*/ 59288 w 481951"/>
                    <a:gd name="connsiteY11" fmla="*/ 118234 h 378933"/>
                    <a:gd name="connsiteX12" fmla="*/ 61165 w 481951"/>
                    <a:gd name="connsiteY12" fmla="*/ 112781 h 378933"/>
                    <a:gd name="connsiteX13" fmla="*/ 168887 w 481951"/>
                    <a:gd name="connsiteY13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0 w 481951"/>
                    <a:gd name="connsiteY7" fmla="*/ 203107 h 378933"/>
                    <a:gd name="connsiteX8" fmla="*/ 0 w 481951"/>
                    <a:gd name="connsiteY8" fmla="*/ 203108 h 378933"/>
                    <a:gd name="connsiteX9" fmla="*/ 55790 w 481951"/>
                    <a:gd name="connsiteY9" fmla="*/ 118941 h 378933"/>
                    <a:gd name="connsiteX10" fmla="*/ 59288 w 481951"/>
                    <a:gd name="connsiteY10" fmla="*/ 118234 h 378933"/>
                    <a:gd name="connsiteX11" fmla="*/ 61165 w 481951"/>
                    <a:gd name="connsiteY11" fmla="*/ 112781 h 378933"/>
                    <a:gd name="connsiteX12" fmla="*/ 168887 w 481951"/>
                    <a:gd name="connsiteY12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0 w 481951"/>
                    <a:gd name="connsiteY7" fmla="*/ 203108 h 378933"/>
                    <a:gd name="connsiteX8" fmla="*/ 55790 w 481951"/>
                    <a:gd name="connsiteY8" fmla="*/ 118941 h 378933"/>
                    <a:gd name="connsiteX9" fmla="*/ 59288 w 481951"/>
                    <a:gd name="connsiteY9" fmla="*/ 118234 h 378933"/>
                    <a:gd name="connsiteX10" fmla="*/ 61165 w 481951"/>
                    <a:gd name="connsiteY10" fmla="*/ 112781 h 378933"/>
                    <a:gd name="connsiteX11" fmla="*/ 168887 w 481951"/>
                    <a:gd name="connsiteY11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55790 w 481951"/>
                    <a:gd name="connsiteY7" fmla="*/ 118941 h 378933"/>
                    <a:gd name="connsiteX8" fmla="*/ 59288 w 481951"/>
                    <a:gd name="connsiteY8" fmla="*/ 118234 h 378933"/>
                    <a:gd name="connsiteX9" fmla="*/ 61165 w 481951"/>
                    <a:gd name="connsiteY9" fmla="*/ 112781 h 378933"/>
                    <a:gd name="connsiteX10" fmla="*/ 168887 w 481951"/>
                    <a:gd name="connsiteY10" fmla="*/ 30123 h 378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81951" h="378933">
                      <a:moveTo>
                        <a:pt x="168887" y="30123"/>
                      </a:moveTo>
                      <a:lnTo>
                        <a:pt x="258585" y="6089"/>
                      </a:lnTo>
                      <a:cubicBezTo>
                        <a:pt x="353225" y="-19270"/>
                        <a:pt x="450503" y="36893"/>
                        <a:pt x="475862" y="131534"/>
                      </a:cubicBezTo>
                      <a:cubicBezTo>
                        <a:pt x="501221" y="226174"/>
                        <a:pt x="445057" y="323452"/>
                        <a:pt x="350417" y="348811"/>
                      </a:cubicBezTo>
                      <a:lnTo>
                        <a:pt x="260719" y="372845"/>
                      </a:lnTo>
                      <a:cubicBezTo>
                        <a:pt x="189739" y="391864"/>
                        <a:pt x="117275" y="365027"/>
                        <a:pt x="74781" y="310493"/>
                      </a:cubicBezTo>
                      <a:lnTo>
                        <a:pt x="0" y="203107"/>
                      </a:lnTo>
                      <a:lnTo>
                        <a:pt x="55790" y="118941"/>
                      </a:lnTo>
                      <a:lnTo>
                        <a:pt x="59288" y="118234"/>
                      </a:lnTo>
                      <a:lnTo>
                        <a:pt x="61165" y="112781"/>
                      </a:lnTo>
                      <a:cubicBezTo>
                        <a:pt x="83866" y="73462"/>
                        <a:pt x="121567" y="42803"/>
                        <a:pt x="168887" y="3012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3" name="片側の 2 つの角を丸めた四角形 19"/>
                <p:cNvSpPr/>
                <p:nvPr/>
              </p:nvSpPr>
              <p:spPr>
                <a:xfrm rot="20417692">
                  <a:off x="4524648" y="5179223"/>
                  <a:ext cx="229602" cy="4890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2500" h="735352">
                      <a:moveTo>
                        <a:pt x="211250" y="0"/>
                      </a:moveTo>
                      <a:cubicBezTo>
                        <a:pt x="264733" y="121218"/>
                        <a:pt x="335149" y="225502"/>
                        <a:pt x="422500" y="312853"/>
                      </a:cubicBezTo>
                      <a:cubicBezTo>
                        <a:pt x="539170" y="429523"/>
                        <a:pt x="539170" y="618682"/>
                        <a:pt x="422500" y="735352"/>
                      </a:cubicBezTo>
                      <a:lnTo>
                        <a:pt x="0" y="735352"/>
                      </a:lnTo>
                      <a:lnTo>
                        <a:pt x="1" y="735351"/>
                      </a:lnTo>
                      <a:cubicBezTo>
                        <a:pt x="-116669" y="618682"/>
                        <a:pt x="-116669" y="429522"/>
                        <a:pt x="1" y="312852"/>
                      </a:cubicBezTo>
                      <a:cubicBezTo>
                        <a:pt x="87351" y="225502"/>
                        <a:pt x="157767" y="121218"/>
                        <a:pt x="211250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5B9BD5">
                        <a:tint val="66000"/>
                        <a:satMod val="160000"/>
                      </a:srgbClr>
                    </a:gs>
                    <a:gs pos="70000">
                      <a:srgbClr val="5B9BD5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4" name="角丸四角形 383"/>
                <p:cNvSpPr/>
                <p:nvPr/>
              </p:nvSpPr>
              <p:spPr>
                <a:xfrm rot="3563363">
                  <a:off x="4694827" y="5307969"/>
                  <a:ext cx="71475" cy="169446"/>
                </a:xfrm>
                <a:prstGeom prst="roundRect">
                  <a:avLst>
                    <a:gd name="adj" fmla="val 40698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5" name="角丸四角形 384"/>
                <p:cNvSpPr/>
                <p:nvPr/>
              </p:nvSpPr>
              <p:spPr>
                <a:xfrm rot="3563363">
                  <a:off x="4658431" y="5246455"/>
                  <a:ext cx="71475" cy="169446"/>
                </a:xfrm>
                <a:prstGeom prst="roundRect">
                  <a:avLst>
                    <a:gd name="adj" fmla="val 43023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6" name="角丸四角形 385"/>
                <p:cNvSpPr/>
                <p:nvPr/>
              </p:nvSpPr>
              <p:spPr>
                <a:xfrm rot="3563363">
                  <a:off x="4622037" y="5184940"/>
                  <a:ext cx="71475" cy="169446"/>
                </a:xfrm>
                <a:prstGeom prst="roundRect">
                  <a:avLst>
                    <a:gd name="adj" fmla="val 45349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7" name="角丸四角形 386"/>
                <p:cNvSpPr/>
                <p:nvPr/>
              </p:nvSpPr>
              <p:spPr>
                <a:xfrm rot="3563363">
                  <a:off x="4585641" y="5123425"/>
                  <a:ext cx="71475" cy="169446"/>
                </a:xfrm>
                <a:prstGeom prst="roundRect">
                  <a:avLst>
                    <a:gd name="adj" fmla="val 4535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8" name="角丸四角形 387"/>
                <p:cNvSpPr/>
                <p:nvPr/>
              </p:nvSpPr>
              <p:spPr>
                <a:xfrm rot="9863363">
                  <a:off x="4523556" y="5148577"/>
                  <a:ext cx="86433" cy="1612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79" name="角丸四角形 378"/>
              <p:cNvSpPr/>
              <p:nvPr/>
            </p:nvSpPr>
            <p:spPr>
              <a:xfrm rot="3600000">
                <a:off x="4118384" y="5054782"/>
                <a:ext cx="408960" cy="208717"/>
              </a:xfrm>
              <a:prstGeom prst="roundRect">
                <a:avLst>
                  <a:gd name="adj" fmla="val 31506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73" name="月 372"/>
            <p:cNvSpPr/>
            <p:nvPr/>
          </p:nvSpPr>
          <p:spPr>
            <a:xfrm rot="5400000">
              <a:off x="10204794" y="3201616"/>
              <a:ext cx="49682" cy="152135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4" name="月 373"/>
            <p:cNvSpPr/>
            <p:nvPr/>
          </p:nvSpPr>
          <p:spPr>
            <a:xfrm rot="5400000">
              <a:off x="10476834" y="3201617"/>
              <a:ext cx="49682" cy="152135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25" name="グループ化 424"/>
          <p:cNvGrpSpPr/>
          <p:nvPr/>
        </p:nvGrpSpPr>
        <p:grpSpPr>
          <a:xfrm>
            <a:off x="863858" y="4442693"/>
            <a:ext cx="788975" cy="1869016"/>
            <a:chOff x="6108238" y="4509120"/>
            <a:chExt cx="788975" cy="1869016"/>
          </a:xfrm>
        </p:grpSpPr>
        <p:grpSp>
          <p:nvGrpSpPr>
            <p:cNvPr id="426" name="グループ化 425"/>
            <p:cNvGrpSpPr/>
            <p:nvPr/>
          </p:nvGrpSpPr>
          <p:grpSpPr>
            <a:xfrm>
              <a:off x="6150075" y="4509120"/>
              <a:ext cx="719603" cy="1828959"/>
              <a:chOff x="6150075" y="148199"/>
              <a:chExt cx="719603" cy="1828959"/>
            </a:xfrm>
          </p:grpSpPr>
          <p:sp>
            <p:nvSpPr>
              <p:cNvPr id="461" name="円/楕円 539"/>
              <p:cNvSpPr/>
              <p:nvPr/>
            </p:nvSpPr>
            <p:spPr>
              <a:xfrm>
                <a:off x="6202834" y="851194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2" name="円/楕円 540"/>
              <p:cNvSpPr/>
              <p:nvPr/>
            </p:nvSpPr>
            <p:spPr>
              <a:xfrm>
                <a:off x="6336754" y="838435"/>
                <a:ext cx="346242" cy="74590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3" name="フリーフォーム 462"/>
              <p:cNvSpPr/>
              <p:nvPr/>
            </p:nvSpPr>
            <p:spPr>
              <a:xfrm>
                <a:off x="6179548" y="670234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4" name="片側の 2 つの角を丸めた四角形 463"/>
              <p:cNvSpPr/>
              <p:nvPr/>
            </p:nvSpPr>
            <p:spPr>
              <a:xfrm rot="10800000">
                <a:off x="6439886" y="1271554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5" name="円/楕円 544"/>
              <p:cNvSpPr/>
              <p:nvPr/>
            </p:nvSpPr>
            <p:spPr>
              <a:xfrm rot="20700000">
                <a:off x="6150075" y="987881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6" name="円/楕円 545"/>
              <p:cNvSpPr/>
              <p:nvPr/>
            </p:nvSpPr>
            <p:spPr>
              <a:xfrm rot="900000" flipH="1">
                <a:off x="6694743" y="987882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7" name="円/楕円 546"/>
              <p:cNvSpPr/>
              <p:nvPr/>
            </p:nvSpPr>
            <p:spPr>
              <a:xfrm>
                <a:off x="6233569" y="747195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8" name="月 467"/>
              <p:cNvSpPr/>
              <p:nvPr/>
            </p:nvSpPr>
            <p:spPr>
              <a:xfrm>
                <a:off x="6215740" y="816269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9" name="月 468"/>
              <p:cNvSpPr/>
              <p:nvPr/>
            </p:nvSpPr>
            <p:spPr>
              <a:xfrm flipH="1">
                <a:off x="6724504" y="816269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0" name="月 469"/>
              <p:cNvSpPr/>
              <p:nvPr/>
            </p:nvSpPr>
            <p:spPr>
              <a:xfrm rot="1800000">
                <a:off x="6224597" y="687560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1" name="月 470"/>
              <p:cNvSpPr/>
              <p:nvPr/>
            </p:nvSpPr>
            <p:spPr>
              <a:xfrm rot="19800000" flipH="1">
                <a:off x="6668840" y="687560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2" name="月 471"/>
              <p:cNvSpPr/>
              <p:nvPr/>
            </p:nvSpPr>
            <p:spPr>
              <a:xfrm rot="1800000">
                <a:off x="6301626" y="691305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3" name="月 472"/>
              <p:cNvSpPr/>
              <p:nvPr/>
            </p:nvSpPr>
            <p:spPr>
              <a:xfrm rot="19800000" flipH="1">
                <a:off x="6613858" y="691303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4" name="月 473"/>
              <p:cNvSpPr/>
              <p:nvPr/>
            </p:nvSpPr>
            <p:spPr>
              <a:xfrm rot="1800000">
                <a:off x="6368834" y="700313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5" name="月 474"/>
              <p:cNvSpPr/>
              <p:nvPr/>
            </p:nvSpPr>
            <p:spPr>
              <a:xfrm rot="19800000" flipH="1">
                <a:off x="6565996" y="700315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6" name="月 475"/>
              <p:cNvSpPr/>
              <p:nvPr/>
            </p:nvSpPr>
            <p:spPr>
              <a:xfrm rot="5400000">
                <a:off x="6352922" y="815604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7" name="円/楕円 609"/>
              <p:cNvSpPr/>
              <p:nvPr/>
            </p:nvSpPr>
            <p:spPr>
              <a:xfrm>
                <a:off x="6308072" y="988096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8" name="月 477"/>
              <p:cNvSpPr/>
              <p:nvPr/>
            </p:nvSpPr>
            <p:spPr>
              <a:xfrm rot="5400000">
                <a:off x="6357750" y="932656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9" name="円/楕円 612"/>
              <p:cNvSpPr/>
              <p:nvPr/>
            </p:nvSpPr>
            <p:spPr>
              <a:xfrm>
                <a:off x="6338059" y="1005931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0" name="円/楕円 616"/>
              <p:cNvSpPr/>
              <p:nvPr/>
            </p:nvSpPr>
            <p:spPr>
              <a:xfrm>
                <a:off x="6359074" y="1025163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1" name="月 480"/>
              <p:cNvSpPr/>
              <p:nvPr/>
            </p:nvSpPr>
            <p:spPr>
              <a:xfrm rot="5400000">
                <a:off x="6626766" y="815604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2" name="円/楕円 619"/>
              <p:cNvSpPr/>
              <p:nvPr/>
            </p:nvSpPr>
            <p:spPr>
              <a:xfrm>
                <a:off x="6581916" y="988096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3" name="月 482"/>
              <p:cNvSpPr/>
              <p:nvPr/>
            </p:nvSpPr>
            <p:spPr>
              <a:xfrm rot="5400000">
                <a:off x="6631594" y="932656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4" name="円/楕円 631"/>
              <p:cNvSpPr/>
              <p:nvPr/>
            </p:nvSpPr>
            <p:spPr>
              <a:xfrm>
                <a:off x="6611903" y="1005931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5" name="円/楕円 641"/>
              <p:cNvSpPr/>
              <p:nvPr/>
            </p:nvSpPr>
            <p:spPr>
              <a:xfrm>
                <a:off x="6632918" y="1025163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6" name="円/楕円 632"/>
              <p:cNvSpPr/>
              <p:nvPr/>
            </p:nvSpPr>
            <p:spPr>
              <a:xfrm>
                <a:off x="6467592" y="1182395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7" name="円/楕円 4"/>
              <p:cNvSpPr/>
              <p:nvPr/>
            </p:nvSpPr>
            <p:spPr>
              <a:xfrm>
                <a:off x="6410568" y="1245908"/>
                <a:ext cx="198616" cy="64484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88" name="グループ化 487"/>
              <p:cNvGrpSpPr/>
              <p:nvPr/>
            </p:nvGrpSpPr>
            <p:grpSpPr>
              <a:xfrm>
                <a:off x="6198363" y="148199"/>
                <a:ext cx="628846" cy="662016"/>
                <a:chOff x="4504745" y="3608910"/>
                <a:chExt cx="1464936" cy="1542210"/>
              </a:xfrm>
            </p:grpSpPr>
            <p:sp>
              <p:nvSpPr>
                <p:cNvPr id="498" name="台形 497"/>
                <p:cNvSpPr/>
                <p:nvPr/>
              </p:nvSpPr>
              <p:spPr>
                <a:xfrm>
                  <a:off x="4578685" y="3952089"/>
                  <a:ext cx="1317055" cy="964370"/>
                </a:xfrm>
                <a:prstGeom prst="trapezoid">
                  <a:avLst>
                    <a:gd name="adj" fmla="val 61504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9" name="円/楕円 498"/>
                <p:cNvSpPr/>
                <p:nvPr/>
              </p:nvSpPr>
              <p:spPr>
                <a:xfrm>
                  <a:off x="4916251" y="3608910"/>
                  <a:ext cx="641921" cy="64192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0" name="角丸四角形 28"/>
                <p:cNvSpPr/>
                <p:nvPr/>
              </p:nvSpPr>
              <p:spPr>
                <a:xfrm>
                  <a:off x="4504745" y="4787748"/>
                  <a:ext cx="1464936" cy="3633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870" h="523606">
                      <a:moveTo>
                        <a:pt x="220256" y="0"/>
                      </a:moveTo>
                      <a:cubicBezTo>
                        <a:pt x="273597" y="0"/>
                        <a:pt x="322509" y="18962"/>
                        <a:pt x="358692" y="52842"/>
                      </a:cubicBezTo>
                      <a:cubicBezTo>
                        <a:pt x="394874" y="18962"/>
                        <a:pt x="443787" y="0"/>
                        <a:pt x="497128" y="0"/>
                      </a:cubicBezTo>
                      <a:cubicBezTo>
                        <a:pt x="550469" y="0"/>
                        <a:pt x="599382" y="18962"/>
                        <a:pt x="635564" y="52842"/>
                      </a:cubicBezTo>
                      <a:cubicBezTo>
                        <a:pt x="671747" y="18962"/>
                        <a:pt x="720659" y="0"/>
                        <a:pt x="774000" y="0"/>
                      </a:cubicBezTo>
                      <a:cubicBezTo>
                        <a:pt x="827341" y="0"/>
                        <a:pt x="876254" y="18962"/>
                        <a:pt x="912436" y="52842"/>
                      </a:cubicBezTo>
                      <a:cubicBezTo>
                        <a:pt x="948619" y="18962"/>
                        <a:pt x="997531" y="0"/>
                        <a:pt x="1050872" y="0"/>
                      </a:cubicBezTo>
                      <a:cubicBezTo>
                        <a:pt x="1104213" y="0"/>
                        <a:pt x="1153126" y="18962"/>
                        <a:pt x="1189308" y="52842"/>
                      </a:cubicBezTo>
                      <a:cubicBezTo>
                        <a:pt x="1225491" y="18962"/>
                        <a:pt x="1274403" y="0"/>
                        <a:pt x="1327744" y="0"/>
                      </a:cubicBezTo>
                      <a:cubicBezTo>
                        <a:pt x="1381085" y="0"/>
                        <a:pt x="1429997" y="18961"/>
                        <a:pt x="1466179" y="52841"/>
                      </a:cubicBezTo>
                      <a:cubicBezTo>
                        <a:pt x="1502361" y="18961"/>
                        <a:pt x="1551274" y="0"/>
                        <a:pt x="1604614" y="0"/>
                      </a:cubicBezTo>
                      <a:cubicBezTo>
                        <a:pt x="1726258" y="0"/>
                        <a:pt x="1824870" y="98612"/>
                        <a:pt x="1824870" y="220256"/>
                      </a:cubicBezTo>
                      <a:cubicBezTo>
                        <a:pt x="1824870" y="247954"/>
                        <a:pt x="1824869" y="275652"/>
                        <a:pt x="1824869" y="303350"/>
                      </a:cubicBezTo>
                      <a:cubicBezTo>
                        <a:pt x="1824869" y="424994"/>
                        <a:pt x="1726257" y="523606"/>
                        <a:pt x="1604613" y="523606"/>
                      </a:cubicBezTo>
                      <a:lnTo>
                        <a:pt x="1604614" y="523605"/>
                      </a:lnTo>
                      <a:cubicBezTo>
                        <a:pt x="1551274" y="523605"/>
                        <a:pt x="1502362" y="504644"/>
                        <a:pt x="1466179" y="470764"/>
                      </a:cubicBezTo>
                      <a:cubicBezTo>
                        <a:pt x="1429997" y="504645"/>
                        <a:pt x="1381085" y="523606"/>
                        <a:pt x="1327743" y="523606"/>
                      </a:cubicBezTo>
                      <a:lnTo>
                        <a:pt x="1327744" y="523605"/>
                      </a:lnTo>
                      <a:cubicBezTo>
                        <a:pt x="1274403" y="523605"/>
                        <a:pt x="1225491" y="504644"/>
                        <a:pt x="1189308" y="470764"/>
                      </a:cubicBezTo>
                      <a:cubicBezTo>
                        <a:pt x="1153126" y="504644"/>
                        <a:pt x="1104213" y="523606"/>
                        <a:pt x="1050871" y="523606"/>
                      </a:cubicBezTo>
                      <a:lnTo>
                        <a:pt x="1050872" y="523605"/>
                      </a:lnTo>
                      <a:cubicBezTo>
                        <a:pt x="997531" y="523605"/>
                        <a:pt x="948619" y="504644"/>
                        <a:pt x="912436" y="470764"/>
                      </a:cubicBezTo>
                      <a:cubicBezTo>
                        <a:pt x="876254" y="504644"/>
                        <a:pt x="827341" y="523606"/>
                        <a:pt x="773999" y="523606"/>
                      </a:cubicBezTo>
                      <a:lnTo>
                        <a:pt x="774000" y="523605"/>
                      </a:lnTo>
                      <a:cubicBezTo>
                        <a:pt x="720659" y="523605"/>
                        <a:pt x="671747" y="504644"/>
                        <a:pt x="635564" y="470764"/>
                      </a:cubicBezTo>
                      <a:cubicBezTo>
                        <a:pt x="599382" y="504644"/>
                        <a:pt x="550468" y="523606"/>
                        <a:pt x="497127" y="523606"/>
                      </a:cubicBezTo>
                      <a:lnTo>
                        <a:pt x="497128" y="523605"/>
                      </a:lnTo>
                      <a:cubicBezTo>
                        <a:pt x="443787" y="523605"/>
                        <a:pt x="394874" y="504644"/>
                        <a:pt x="358692" y="470764"/>
                      </a:cubicBezTo>
                      <a:cubicBezTo>
                        <a:pt x="322509" y="504644"/>
                        <a:pt x="273596" y="523606"/>
                        <a:pt x="220255" y="523606"/>
                      </a:cubicBezTo>
                      <a:lnTo>
                        <a:pt x="220256" y="523605"/>
                      </a:lnTo>
                      <a:cubicBezTo>
                        <a:pt x="98612" y="523605"/>
                        <a:pt x="0" y="424993"/>
                        <a:pt x="0" y="303349"/>
                      </a:cubicBezTo>
                      <a:lnTo>
                        <a:pt x="0" y="220256"/>
                      </a:lnTo>
                      <a:cubicBezTo>
                        <a:pt x="0" y="98612"/>
                        <a:pt x="98612" y="0"/>
                        <a:pt x="2202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89" name="グループ化 488"/>
              <p:cNvGrpSpPr/>
              <p:nvPr/>
            </p:nvGrpSpPr>
            <p:grpSpPr>
              <a:xfrm>
                <a:off x="6200295" y="1404975"/>
                <a:ext cx="604867" cy="572183"/>
                <a:chOff x="5513616" y="5387877"/>
                <a:chExt cx="604867" cy="572183"/>
              </a:xfrm>
            </p:grpSpPr>
            <p:sp>
              <p:nvSpPr>
                <p:cNvPr id="490" name="片側の 2 つの角を丸めた四角形 489"/>
                <p:cNvSpPr/>
                <p:nvPr/>
              </p:nvSpPr>
              <p:spPr>
                <a:xfrm>
                  <a:off x="5513616" y="5426007"/>
                  <a:ext cx="604867" cy="534053"/>
                </a:xfrm>
                <a:prstGeom prst="round2SameRect">
                  <a:avLst>
                    <a:gd name="adj1" fmla="val 38069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91" name="グループ化 490"/>
                <p:cNvGrpSpPr/>
                <p:nvPr/>
              </p:nvGrpSpPr>
              <p:grpSpPr>
                <a:xfrm>
                  <a:off x="5727870" y="5461881"/>
                  <a:ext cx="176358" cy="238202"/>
                  <a:chOff x="5668526" y="5576019"/>
                  <a:chExt cx="227529" cy="307318"/>
                </a:xfrm>
              </p:grpSpPr>
              <p:sp>
                <p:nvSpPr>
                  <p:cNvPr id="495" name="角丸四角形 1853"/>
                  <p:cNvSpPr/>
                  <p:nvPr/>
                </p:nvSpPr>
                <p:spPr>
                  <a:xfrm rot="20700000">
                    <a:off x="5681080" y="5576019"/>
                    <a:ext cx="149602" cy="2711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9602" h="271141">
                        <a:moveTo>
                          <a:pt x="141447" y="1059"/>
                        </a:moveTo>
                        <a:lnTo>
                          <a:pt x="142079" y="1881"/>
                        </a:lnTo>
                        <a:cubicBezTo>
                          <a:pt x="146651" y="2865"/>
                          <a:pt x="149602" y="7056"/>
                          <a:pt x="149602" y="11936"/>
                        </a:cubicBezTo>
                        <a:cubicBezTo>
                          <a:pt x="149602" y="94390"/>
                          <a:pt x="149601" y="176843"/>
                          <a:pt x="149601" y="259297"/>
                        </a:cubicBezTo>
                        <a:cubicBezTo>
                          <a:pt x="149601" y="265838"/>
                          <a:pt x="144298" y="271141"/>
                          <a:pt x="137757" y="271141"/>
                        </a:cubicBezTo>
                        <a:lnTo>
                          <a:pt x="137758" y="271140"/>
                        </a:lnTo>
                        <a:cubicBezTo>
                          <a:pt x="131217" y="271139"/>
                          <a:pt x="125914" y="265837"/>
                          <a:pt x="125914" y="259296"/>
                        </a:cubicBezTo>
                        <a:lnTo>
                          <a:pt x="125914" y="51652"/>
                        </a:lnTo>
                        <a:cubicBezTo>
                          <a:pt x="91310" y="111587"/>
                          <a:pt x="56705" y="171523"/>
                          <a:pt x="22101" y="231459"/>
                        </a:cubicBezTo>
                        <a:cubicBezTo>
                          <a:pt x="18831" y="237123"/>
                          <a:pt x="11587" y="239064"/>
                          <a:pt x="5922" y="235794"/>
                        </a:cubicBezTo>
                        <a:lnTo>
                          <a:pt x="5923" y="235793"/>
                        </a:lnTo>
                        <a:cubicBezTo>
                          <a:pt x="259" y="232523"/>
                          <a:pt x="-1682" y="225279"/>
                          <a:pt x="1588" y="219614"/>
                        </a:cubicBezTo>
                        <a:lnTo>
                          <a:pt x="125268" y="5394"/>
                        </a:lnTo>
                        <a:cubicBezTo>
                          <a:pt x="127721" y="1147"/>
                          <a:pt x="132407" y="-1007"/>
                          <a:pt x="136876" y="457"/>
                        </a:cubicBezTo>
                        <a:cubicBezTo>
                          <a:pt x="137150" y="103"/>
                          <a:pt x="137453" y="92"/>
                          <a:pt x="137758" y="92"/>
                        </a:cubicBezTo>
                        <a:lnTo>
                          <a:pt x="139462" y="798"/>
                        </a:lnTo>
                        <a:cubicBezTo>
                          <a:pt x="140281" y="449"/>
                          <a:pt x="140872" y="727"/>
                          <a:pt x="141447" y="105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96" name="円/楕円 495"/>
                  <p:cNvSpPr/>
                  <p:nvPr/>
                </p:nvSpPr>
                <p:spPr>
                  <a:xfrm>
                    <a:off x="5801709" y="5788993"/>
                    <a:ext cx="94346" cy="9434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97" name="円/楕円 496"/>
                  <p:cNvSpPr/>
                  <p:nvPr/>
                </p:nvSpPr>
                <p:spPr>
                  <a:xfrm>
                    <a:off x="5668526" y="5782118"/>
                    <a:ext cx="94346" cy="9434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92" name="円/楕円 3"/>
                <p:cNvSpPr/>
                <p:nvPr/>
              </p:nvSpPr>
              <p:spPr>
                <a:xfrm>
                  <a:off x="5656117" y="5387877"/>
                  <a:ext cx="319862" cy="1112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9862" h="77787">
                      <a:moveTo>
                        <a:pt x="41215" y="0"/>
                      </a:moveTo>
                      <a:cubicBezTo>
                        <a:pt x="61114" y="16725"/>
                        <a:pt x="106788" y="28323"/>
                        <a:pt x="159931" y="28323"/>
                      </a:cubicBezTo>
                      <a:cubicBezTo>
                        <a:pt x="213075" y="28323"/>
                        <a:pt x="258748" y="16725"/>
                        <a:pt x="278647" y="0"/>
                      </a:cubicBezTo>
                      <a:cubicBezTo>
                        <a:pt x="304349" y="7682"/>
                        <a:pt x="319862" y="18700"/>
                        <a:pt x="319862" y="30783"/>
                      </a:cubicBezTo>
                      <a:cubicBezTo>
                        <a:pt x="319862" y="56743"/>
                        <a:pt x="248258" y="77787"/>
                        <a:pt x="159931" y="77787"/>
                      </a:cubicBezTo>
                      <a:cubicBezTo>
                        <a:pt x="71604" y="77787"/>
                        <a:pt x="0" y="56743"/>
                        <a:pt x="0" y="30783"/>
                      </a:cubicBezTo>
                      <a:cubicBezTo>
                        <a:pt x="0" y="18700"/>
                        <a:pt x="15513" y="7682"/>
                        <a:pt x="4121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3" name="円/楕円 492"/>
                <p:cNvSpPr/>
                <p:nvPr/>
              </p:nvSpPr>
              <p:spPr>
                <a:xfrm>
                  <a:off x="5774941" y="5723052"/>
                  <a:ext cx="82214" cy="82212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4" name="円/楕円 493"/>
                <p:cNvSpPr/>
                <p:nvPr/>
              </p:nvSpPr>
              <p:spPr>
                <a:xfrm>
                  <a:off x="5774941" y="5856862"/>
                  <a:ext cx="82214" cy="82212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427" name="グループ化 426"/>
            <p:cNvGrpSpPr/>
            <p:nvPr/>
          </p:nvGrpSpPr>
          <p:grpSpPr>
            <a:xfrm>
              <a:off x="6108238" y="5922400"/>
              <a:ext cx="788975" cy="455736"/>
              <a:chOff x="8121845" y="5527143"/>
              <a:chExt cx="1395855" cy="806290"/>
            </a:xfrm>
          </p:grpSpPr>
          <p:sp>
            <p:nvSpPr>
              <p:cNvPr id="428" name="角丸四角形 28"/>
              <p:cNvSpPr/>
              <p:nvPr/>
            </p:nvSpPr>
            <p:spPr>
              <a:xfrm rot="1626118">
                <a:off x="8165359" y="5581307"/>
                <a:ext cx="290602" cy="573427"/>
              </a:xfrm>
              <a:custGeom>
                <a:avLst/>
                <a:gdLst>
                  <a:gd name="connsiteX0" fmla="*/ 0 w 281145"/>
                  <a:gd name="connsiteY0" fmla="*/ 140573 h 919789"/>
                  <a:gd name="connsiteX1" fmla="*/ 140573 w 281145"/>
                  <a:gd name="connsiteY1" fmla="*/ 0 h 919789"/>
                  <a:gd name="connsiteX2" fmla="*/ 140573 w 281145"/>
                  <a:gd name="connsiteY2" fmla="*/ 0 h 919789"/>
                  <a:gd name="connsiteX3" fmla="*/ 281146 w 281145"/>
                  <a:gd name="connsiteY3" fmla="*/ 140573 h 919789"/>
                  <a:gd name="connsiteX4" fmla="*/ 281145 w 281145"/>
                  <a:gd name="connsiteY4" fmla="*/ 779217 h 919789"/>
                  <a:gd name="connsiteX5" fmla="*/ 140572 w 281145"/>
                  <a:gd name="connsiteY5" fmla="*/ 919790 h 919789"/>
                  <a:gd name="connsiteX6" fmla="*/ 140573 w 281145"/>
                  <a:gd name="connsiteY6" fmla="*/ 919789 h 919789"/>
                  <a:gd name="connsiteX7" fmla="*/ 0 w 281145"/>
                  <a:gd name="connsiteY7" fmla="*/ 779216 h 919789"/>
                  <a:gd name="connsiteX8" fmla="*/ 0 w 281145"/>
                  <a:gd name="connsiteY8" fmla="*/ 140573 h 919789"/>
                  <a:gd name="connsiteX0" fmla="*/ 140573 w 281146"/>
                  <a:gd name="connsiteY0" fmla="*/ 0 h 919790"/>
                  <a:gd name="connsiteX1" fmla="*/ 281146 w 281146"/>
                  <a:gd name="connsiteY1" fmla="*/ 140573 h 919790"/>
                  <a:gd name="connsiteX2" fmla="*/ 281145 w 281146"/>
                  <a:gd name="connsiteY2" fmla="*/ 779217 h 919790"/>
                  <a:gd name="connsiteX3" fmla="*/ 140572 w 281146"/>
                  <a:gd name="connsiteY3" fmla="*/ 919790 h 919790"/>
                  <a:gd name="connsiteX4" fmla="*/ 140573 w 281146"/>
                  <a:gd name="connsiteY4" fmla="*/ 919789 h 919790"/>
                  <a:gd name="connsiteX5" fmla="*/ 0 w 281146"/>
                  <a:gd name="connsiteY5" fmla="*/ 779216 h 919790"/>
                  <a:gd name="connsiteX6" fmla="*/ 0 w 281146"/>
                  <a:gd name="connsiteY6" fmla="*/ 140573 h 919790"/>
                  <a:gd name="connsiteX7" fmla="*/ 140573 w 281146"/>
                  <a:gd name="connsiteY7" fmla="*/ 0 h 919790"/>
                  <a:gd name="connsiteX8" fmla="*/ 232013 w 281146"/>
                  <a:gd name="connsiteY8" fmla="*/ 91440 h 919790"/>
                  <a:gd name="connsiteX0" fmla="*/ 140573 w 281146"/>
                  <a:gd name="connsiteY0" fmla="*/ 0 h 919790"/>
                  <a:gd name="connsiteX1" fmla="*/ 281146 w 281146"/>
                  <a:gd name="connsiteY1" fmla="*/ 140573 h 919790"/>
                  <a:gd name="connsiteX2" fmla="*/ 281145 w 281146"/>
                  <a:gd name="connsiteY2" fmla="*/ 779217 h 919790"/>
                  <a:gd name="connsiteX3" fmla="*/ 140572 w 281146"/>
                  <a:gd name="connsiteY3" fmla="*/ 919790 h 919790"/>
                  <a:gd name="connsiteX4" fmla="*/ 140573 w 281146"/>
                  <a:gd name="connsiteY4" fmla="*/ 919789 h 919790"/>
                  <a:gd name="connsiteX5" fmla="*/ 0 w 281146"/>
                  <a:gd name="connsiteY5" fmla="*/ 779216 h 919790"/>
                  <a:gd name="connsiteX6" fmla="*/ 0 w 281146"/>
                  <a:gd name="connsiteY6" fmla="*/ 140573 h 919790"/>
                  <a:gd name="connsiteX7" fmla="*/ 232013 w 281146"/>
                  <a:gd name="connsiteY7" fmla="*/ 91440 h 919790"/>
                  <a:gd name="connsiteX0" fmla="*/ 140573 w 281146"/>
                  <a:gd name="connsiteY0" fmla="*/ 0 h 919790"/>
                  <a:gd name="connsiteX1" fmla="*/ 281146 w 281146"/>
                  <a:gd name="connsiteY1" fmla="*/ 140573 h 919790"/>
                  <a:gd name="connsiteX2" fmla="*/ 281145 w 281146"/>
                  <a:gd name="connsiteY2" fmla="*/ 779217 h 919790"/>
                  <a:gd name="connsiteX3" fmla="*/ 140572 w 281146"/>
                  <a:gd name="connsiteY3" fmla="*/ 919790 h 919790"/>
                  <a:gd name="connsiteX4" fmla="*/ 140573 w 281146"/>
                  <a:gd name="connsiteY4" fmla="*/ 919789 h 919790"/>
                  <a:gd name="connsiteX5" fmla="*/ 0 w 281146"/>
                  <a:gd name="connsiteY5" fmla="*/ 779216 h 919790"/>
                  <a:gd name="connsiteX6" fmla="*/ 0 w 281146"/>
                  <a:gd name="connsiteY6" fmla="*/ 140573 h 919790"/>
                  <a:gd name="connsiteX0" fmla="*/ 281146 w 281146"/>
                  <a:gd name="connsiteY0" fmla="*/ 0 h 779217"/>
                  <a:gd name="connsiteX1" fmla="*/ 281145 w 281146"/>
                  <a:gd name="connsiteY1" fmla="*/ 638644 h 779217"/>
                  <a:gd name="connsiteX2" fmla="*/ 140572 w 281146"/>
                  <a:gd name="connsiteY2" fmla="*/ 779217 h 779217"/>
                  <a:gd name="connsiteX3" fmla="*/ 140573 w 281146"/>
                  <a:gd name="connsiteY3" fmla="*/ 779216 h 779217"/>
                  <a:gd name="connsiteX4" fmla="*/ 0 w 281146"/>
                  <a:gd name="connsiteY4" fmla="*/ 638643 h 779217"/>
                  <a:gd name="connsiteX5" fmla="*/ 0 w 281146"/>
                  <a:gd name="connsiteY5" fmla="*/ 0 h 779217"/>
                  <a:gd name="connsiteX0" fmla="*/ 281146 w 281146"/>
                  <a:gd name="connsiteY0" fmla="*/ 0 h 779217"/>
                  <a:gd name="connsiteX1" fmla="*/ 281145 w 281146"/>
                  <a:gd name="connsiteY1" fmla="*/ 638644 h 779217"/>
                  <a:gd name="connsiteX2" fmla="*/ 140572 w 281146"/>
                  <a:gd name="connsiteY2" fmla="*/ 779217 h 779217"/>
                  <a:gd name="connsiteX3" fmla="*/ 143173 w 281146"/>
                  <a:gd name="connsiteY3" fmla="*/ 741879 h 779217"/>
                  <a:gd name="connsiteX4" fmla="*/ 0 w 281146"/>
                  <a:gd name="connsiteY4" fmla="*/ 638643 h 779217"/>
                  <a:gd name="connsiteX5" fmla="*/ 0 w 281146"/>
                  <a:gd name="connsiteY5" fmla="*/ 0 h 779217"/>
                  <a:gd name="connsiteX0" fmla="*/ 281146 w 317649"/>
                  <a:gd name="connsiteY0" fmla="*/ 0 h 741879"/>
                  <a:gd name="connsiteX1" fmla="*/ 281145 w 317649"/>
                  <a:gd name="connsiteY1" fmla="*/ 638644 h 741879"/>
                  <a:gd name="connsiteX2" fmla="*/ 283704 w 317649"/>
                  <a:gd name="connsiteY2" fmla="*/ 736501 h 741879"/>
                  <a:gd name="connsiteX3" fmla="*/ 143173 w 317649"/>
                  <a:gd name="connsiteY3" fmla="*/ 741879 h 741879"/>
                  <a:gd name="connsiteX4" fmla="*/ 0 w 317649"/>
                  <a:gd name="connsiteY4" fmla="*/ 638643 h 741879"/>
                  <a:gd name="connsiteX5" fmla="*/ 0 w 317649"/>
                  <a:gd name="connsiteY5" fmla="*/ 0 h 741879"/>
                  <a:gd name="connsiteX0" fmla="*/ 281146 w 283704"/>
                  <a:gd name="connsiteY0" fmla="*/ 0 h 741879"/>
                  <a:gd name="connsiteX1" fmla="*/ 281145 w 283704"/>
                  <a:gd name="connsiteY1" fmla="*/ 638644 h 741879"/>
                  <a:gd name="connsiteX2" fmla="*/ 283704 w 283704"/>
                  <a:gd name="connsiteY2" fmla="*/ 736501 h 741879"/>
                  <a:gd name="connsiteX3" fmla="*/ 143173 w 283704"/>
                  <a:gd name="connsiteY3" fmla="*/ 741879 h 741879"/>
                  <a:gd name="connsiteX4" fmla="*/ 0 w 283704"/>
                  <a:gd name="connsiteY4" fmla="*/ 638643 h 741879"/>
                  <a:gd name="connsiteX5" fmla="*/ 0 w 283704"/>
                  <a:gd name="connsiteY5" fmla="*/ 0 h 741879"/>
                  <a:gd name="connsiteX0" fmla="*/ 281146 w 281859"/>
                  <a:gd name="connsiteY0" fmla="*/ 0 h 741879"/>
                  <a:gd name="connsiteX1" fmla="*/ 281145 w 281859"/>
                  <a:gd name="connsiteY1" fmla="*/ 638644 h 741879"/>
                  <a:gd name="connsiteX2" fmla="*/ 271501 w 281859"/>
                  <a:gd name="connsiteY2" fmla="*/ 723308 h 741879"/>
                  <a:gd name="connsiteX3" fmla="*/ 143173 w 281859"/>
                  <a:gd name="connsiteY3" fmla="*/ 741879 h 741879"/>
                  <a:gd name="connsiteX4" fmla="*/ 0 w 281859"/>
                  <a:gd name="connsiteY4" fmla="*/ 638643 h 741879"/>
                  <a:gd name="connsiteX5" fmla="*/ 0 w 281859"/>
                  <a:gd name="connsiteY5" fmla="*/ 0 h 741879"/>
                  <a:gd name="connsiteX0" fmla="*/ 281146 w 281859"/>
                  <a:gd name="connsiteY0" fmla="*/ 0 h 741879"/>
                  <a:gd name="connsiteX1" fmla="*/ 281145 w 281859"/>
                  <a:gd name="connsiteY1" fmla="*/ 638644 h 741879"/>
                  <a:gd name="connsiteX2" fmla="*/ 271501 w 281859"/>
                  <a:gd name="connsiteY2" fmla="*/ 723308 h 741879"/>
                  <a:gd name="connsiteX3" fmla="*/ 143173 w 281859"/>
                  <a:gd name="connsiteY3" fmla="*/ 741879 h 741879"/>
                  <a:gd name="connsiteX4" fmla="*/ 0 w 281859"/>
                  <a:gd name="connsiteY4" fmla="*/ 638643 h 741879"/>
                  <a:gd name="connsiteX5" fmla="*/ 0 w 281859"/>
                  <a:gd name="connsiteY5" fmla="*/ 0 h 741879"/>
                  <a:gd name="connsiteX0" fmla="*/ 281146 w 325113"/>
                  <a:gd name="connsiteY0" fmla="*/ 0 h 741879"/>
                  <a:gd name="connsiteX1" fmla="*/ 281145 w 325113"/>
                  <a:gd name="connsiteY1" fmla="*/ 638644 h 741879"/>
                  <a:gd name="connsiteX2" fmla="*/ 271501 w 325113"/>
                  <a:gd name="connsiteY2" fmla="*/ 723308 h 741879"/>
                  <a:gd name="connsiteX3" fmla="*/ 143173 w 325113"/>
                  <a:gd name="connsiteY3" fmla="*/ 741879 h 741879"/>
                  <a:gd name="connsiteX4" fmla="*/ 0 w 325113"/>
                  <a:gd name="connsiteY4" fmla="*/ 638643 h 741879"/>
                  <a:gd name="connsiteX5" fmla="*/ 0 w 325113"/>
                  <a:gd name="connsiteY5" fmla="*/ 0 h 741879"/>
                  <a:gd name="connsiteX0" fmla="*/ 281146 w 325113"/>
                  <a:gd name="connsiteY0" fmla="*/ 0 h 741879"/>
                  <a:gd name="connsiteX1" fmla="*/ 281145 w 325113"/>
                  <a:gd name="connsiteY1" fmla="*/ 638644 h 741879"/>
                  <a:gd name="connsiteX2" fmla="*/ 271501 w 325113"/>
                  <a:gd name="connsiteY2" fmla="*/ 723308 h 741879"/>
                  <a:gd name="connsiteX3" fmla="*/ 143173 w 325113"/>
                  <a:gd name="connsiteY3" fmla="*/ 741879 h 741879"/>
                  <a:gd name="connsiteX4" fmla="*/ 0 w 325113"/>
                  <a:gd name="connsiteY4" fmla="*/ 638643 h 741879"/>
                  <a:gd name="connsiteX5" fmla="*/ 0 w 325113"/>
                  <a:gd name="connsiteY5" fmla="*/ 0 h 741879"/>
                  <a:gd name="connsiteX0" fmla="*/ 281146 w 281859"/>
                  <a:gd name="connsiteY0" fmla="*/ 0 h 747448"/>
                  <a:gd name="connsiteX1" fmla="*/ 281145 w 281859"/>
                  <a:gd name="connsiteY1" fmla="*/ 638644 h 747448"/>
                  <a:gd name="connsiteX2" fmla="*/ 271501 w 281859"/>
                  <a:gd name="connsiteY2" fmla="*/ 723308 h 747448"/>
                  <a:gd name="connsiteX3" fmla="*/ 143173 w 281859"/>
                  <a:gd name="connsiteY3" fmla="*/ 741879 h 747448"/>
                  <a:gd name="connsiteX4" fmla="*/ 0 w 281859"/>
                  <a:gd name="connsiteY4" fmla="*/ 638643 h 747448"/>
                  <a:gd name="connsiteX5" fmla="*/ 0 w 281859"/>
                  <a:gd name="connsiteY5" fmla="*/ 0 h 747448"/>
                  <a:gd name="connsiteX0" fmla="*/ 281146 w 281859"/>
                  <a:gd name="connsiteY0" fmla="*/ 0 h 747448"/>
                  <a:gd name="connsiteX1" fmla="*/ 281145 w 281859"/>
                  <a:gd name="connsiteY1" fmla="*/ 638644 h 747448"/>
                  <a:gd name="connsiteX2" fmla="*/ 271501 w 281859"/>
                  <a:gd name="connsiteY2" fmla="*/ 723308 h 747448"/>
                  <a:gd name="connsiteX3" fmla="*/ 143173 w 281859"/>
                  <a:gd name="connsiteY3" fmla="*/ 741879 h 747448"/>
                  <a:gd name="connsiteX4" fmla="*/ 0 w 281859"/>
                  <a:gd name="connsiteY4" fmla="*/ 638643 h 747448"/>
                  <a:gd name="connsiteX5" fmla="*/ 0 w 281859"/>
                  <a:gd name="connsiteY5" fmla="*/ 0 h 747448"/>
                  <a:gd name="connsiteX0" fmla="*/ 281146 w 291365"/>
                  <a:gd name="connsiteY0" fmla="*/ 0 h 743136"/>
                  <a:gd name="connsiteX1" fmla="*/ 281145 w 291365"/>
                  <a:gd name="connsiteY1" fmla="*/ 638644 h 743136"/>
                  <a:gd name="connsiteX2" fmla="*/ 143173 w 291365"/>
                  <a:gd name="connsiteY2" fmla="*/ 741879 h 743136"/>
                  <a:gd name="connsiteX3" fmla="*/ 0 w 291365"/>
                  <a:gd name="connsiteY3" fmla="*/ 638643 h 743136"/>
                  <a:gd name="connsiteX4" fmla="*/ 0 w 291365"/>
                  <a:gd name="connsiteY4" fmla="*/ 0 h 743136"/>
                  <a:gd name="connsiteX0" fmla="*/ 281146 w 291365"/>
                  <a:gd name="connsiteY0" fmla="*/ 0 h 741879"/>
                  <a:gd name="connsiteX1" fmla="*/ 281145 w 291365"/>
                  <a:gd name="connsiteY1" fmla="*/ 638644 h 741879"/>
                  <a:gd name="connsiteX2" fmla="*/ 143173 w 291365"/>
                  <a:gd name="connsiteY2" fmla="*/ 741879 h 741879"/>
                  <a:gd name="connsiteX3" fmla="*/ 0 w 291365"/>
                  <a:gd name="connsiteY3" fmla="*/ 638643 h 741879"/>
                  <a:gd name="connsiteX4" fmla="*/ 0 w 291365"/>
                  <a:gd name="connsiteY4" fmla="*/ 0 h 741879"/>
                  <a:gd name="connsiteX0" fmla="*/ 281146 w 294793"/>
                  <a:gd name="connsiteY0" fmla="*/ 0 h 741879"/>
                  <a:gd name="connsiteX1" fmla="*/ 285616 w 294793"/>
                  <a:gd name="connsiteY1" fmla="*/ 600951 h 741879"/>
                  <a:gd name="connsiteX2" fmla="*/ 143173 w 294793"/>
                  <a:gd name="connsiteY2" fmla="*/ 741879 h 741879"/>
                  <a:gd name="connsiteX3" fmla="*/ 0 w 294793"/>
                  <a:gd name="connsiteY3" fmla="*/ 638643 h 741879"/>
                  <a:gd name="connsiteX4" fmla="*/ 0 w 294793"/>
                  <a:gd name="connsiteY4" fmla="*/ 0 h 741879"/>
                  <a:gd name="connsiteX0" fmla="*/ 281146 w 289271"/>
                  <a:gd name="connsiteY0" fmla="*/ 0 h 741879"/>
                  <a:gd name="connsiteX1" fmla="*/ 285616 w 289271"/>
                  <a:gd name="connsiteY1" fmla="*/ 600951 h 741879"/>
                  <a:gd name="connsiteX2" fmla="*/ 143173 w 289271"/>
                  <a:gd name="connsiteY2" fmla="*/ 741879 h 741879"/>
                  <a:gd name="connsiteX3" fmla="*/ 0 w 289271"/>
                  <a:gd name="connsiteY3" fmla="*/ 638643 h 741879"/>
                  <a:gd name="connsiteX4" fmla="*/ 0 w 289271"/>
                  <a:gd name="connsiteY4" fmla="*/ 0 h 741879"/>
                  <a:gd name="connsiteX0" fmla="*/ 281146 w 287826"/>
                  <a:gd name="connsiteY0" fmla="*/ 0 h 741879"/>
                  <a:gd name="connsiteX1" fmla="*/ 283854 w 287826"/>
                  <a:gd name="connsiteY1" fmla="*/ 550869 h 741879"/>
                  <a:gd name="connsiteX2" fmla="*/ 143173 w 287826"/>
                  <a:gd name="connsiteY2" fmla="*/ 741879 h 741879"/>
                  <a:gd name="connsiteX3" fmla="*/ 0 w 287826"/>
                  <a:gd name="connsiteY3" fmla="*/ 638643 h 741879"/>
                  <a:gd name="connsiteX4" fmla="*/ 0 w 287826"/>
                  <a:gd name="connsiteY4" fmla="*/ 0 h 741879"/>
                  <a:gd name="connsiteX0" fmla="*/ 284072 w 294347"/>
                  <a:gd name="connsiteY0" fmla="*/ 118449 h 741879"/>
                  <a:gd name="connsiteX1" fmla="*/ 283854 w 294347"/>
                  <a:gd name="connsiteY1" fmla="*/ 550869 h 741879"/>
                  <a:gd name="connsiteX2" fmla="*/ 143173 w 294347"/>
                  <a:gd name="connsiteY2" fmla="*/ 741879 h 741879"/>
                  <a:gd name="connsiteX3" fmla="*/ 0 w 294347"/>
                  <a:gd name="connsiteY3" fmla="*/ 638643 h 741879"/>
                  <a:gd name="connsiteX4" fmla="*/ 0 w 294347"/>
                  <a:gd name="connsiteY4" fmla="*/ 0 h 741879"/>
                  <a:gd name="connsiteX0" fmla="*/ 284072 w 284072"/>
                  <a:gd name="connsiteY0" fmla="*/ 118449 h 741879"/>
                  <a:gd name="connsiteX1" fmla="*/ 283854 w 284072"/>
                  <a:gd name="connsiteY1" fmla="*/ 550869 h 741879"/>
                  <a:gd name="connsiteX2" fmla="*/ 143173 w 284072"/>
                  <a:gd name="connsiteY2" fmla="*/ 741879 h 741879"/>
                  <a:gd name="connsiteX3" fmla="*/ 0 w 284072"/>
                  <a:gd name="connsiteY3" fmla="*/ 638643 h 741879"/>
                  <a:gd name="connsiteX4" fmla="*/ 0 w 284072"/>
                  <a:gd name="connsiteY4" fmla="*/ 0 h 741879"/>
                  <a:gd name="connsiteX0" fmla="*/ 292815 w 292815"/>
                  <a:gd name="connsiteY0" fmla="*/ 118449 h 741879"/>
                  <a:gd name="connsiteX1" fmla="*/ 292597 w 292815"/>
                  <a:gd name="connsiteY1" fmla="*/ 550869 h 741879"/>
                  <a:gd name="connsiteX2" fmla="*/ 151916 w 292815"/>
                  <a:gd name="connsiteY2" fmla="*/ 741879 h 741879"/>
                  <a:gd name="connsiteX3" fmla="*/ 0 w 292815"/>
                  <a:gd name="connsiteY3" fmla="*/ 572026 h 741879"/>
                  <a:gd name="connsiteX4" fmla="*/ 8743 w 292815"/>
                  <a:gd name="connsiteY4" fmla="*/ 0 h 741879"/>
                  <a:gd name="connsiteX0" fmla="*/ 294388 w 294388"/>
                  <a:gd name="connsiteY0" fmla="*/ 85769 h 709199"/>
                  <a:gd name="connsiteX1" fmla="*/ 294170 w 294388"/>
                  <a:gd name="connsiteY1" fmla="*/ 518189 h 709199"/>
                  <a:gd name="connsiteX2" fmla="*/ 153489 w 294388"/>
                  <a:gd name="connsiteY2" fmla="*/ 709199 h 709199"/>
                  <a:gd name="connsiteX3" fmla="*/ 1573 w 294388"/>
                  <a:gd name="connsiteY3" fmla="*/ 539346 h 709199"/>
                  <a:gd name="connsiteX4" fmla="*/ 0 w 294388"/>
                  <a:gd name="connsiteY4" fmla="*/ 1 h 709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4388" h="709199">
                    <a:moveTo>
                      <a:pt x="294388" y="85769"/>
                    </a:moveTo>
                    <a:cubicBezTo>
                      <a:pt x="294315" y="229909"/>
                      <a:pt x="294243" y="374049"/>
                      <a:pt x="294170" y="518189"/>
                    </a:cubicBezTo>
                    <a:cubicBezTo>
                      <a:pt x="270687" y="622094"/>
                      <a:pt x="263529" y="704947"/>
                      <a:pt x="153489" y="709199"/>
                    </a:cubicBezTo>
                    <a:cubicBezTo>
                      <a:pt x="75853" y="709199"/>
                      <a:pt x="1573" y="616982"/>
                      <a:pt x="1573" y="539346"/>
                    </a:cubicBezTo>
                    <a:cubicBezTo>
                      <a:pt x="1049" y="359564"/>
                      <a:pt x="524" y="179783"/>
                      <a:pt x="0" y="1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9" name="片側の 2 つの角を丸めた四角形 272"/>
              <p:cNvSpPr/>
              <p:nvPr/>
            </p:nvSpPr>
            <p:spPr>
              <a:xfrm rot="16200000">
                <a:off x="8212207" y="5960800"/>
                <a:ext cx="115326" cy="296049"/>
              </a:xfrm>
              <a:custGeom>
                <a:avLst/>
                <a:gdLst>
                  <a:gd name="connsiteX0" fmla="*/ 97543 w 334962"/>
                  <a:gd name="connsiteY0" fmla="*/ 0 h 195085"/>
                  <a:gd name="connsiteX1" fmla="*/ 237420 w 334962"/>
                  <a:gd name="connsiteY1" fmla="*/ 0 h 195085"/>
                  <a:gd name="connsiteX2" fmla="*/ 334963 w 334962"/>
                  <a:gd name="connsiteY2" fmla="*/ 97543 h 195085"/>
                  <a:gd name="connsiteX3" fmla="*/ 334962 w 334962"/>
                  <a:gd name="connsiteY3" fmla="*/ 195085 h 195085"/>
                  <a:gd name="connsiteX4" fmla="*/ 334962 w 334962"/>
                  <a:gd name="connsiteY4" fmla="*/ 195085 h 195085"/>
                  <a:gd name="connsiteX5" fmla="*/ 0 w 334962"/>
                  <a:gd name="connsiteY5" fmla="*/ 195085 h 195085"/>
                  <a:gd name="connsiteX6" fmla="*/ 0 w 334962"/>
                  <a:gd name="connsiteY6" fmla="*/ 195085 h 195085"/>
                  <a:gd name="connsiteX7" fmla="*/ 0 w 334962"/>
                  <a:gd name="connsiteY7" fmla="*/ 97543 h 195085"/>
                  <a:gd name="connsiteX8" fmla="*/ 97543 w 334962"/>
                  <a:gd name="connsiteY8" fmla="*/ 0 h 195085"/>
                  <a:gd name="connsiteX0" fmla="*/ 334963 w 426403"/>
                  <a:gd name="connsiteY0" fmla="*/ 97543 h 195085"/>
                  <a:gd name="connsiteX1" fmla="*/ 334962 w 426403"/>
                  <a:gd name="connsiteY1" fmla="*/ 195085 h 195085"/>
                  <a:gd name="connsiteX2" fmla="*/ 334962 w 426403"/>
                  <a:gd name="connsiteY2" fmla="*/ 195085 h 195085"/>
                  <a:gd name="connsiteX3" fmla="*/ 0 w 426403"/>
                  <a:gd name="connsiteY3" fmla="*/ 195085 h 195085"/>
                  <a:gd name="connsiteX4" fmla="*/ 0 w 426403"/>
                  <a:gd name="connsiteY4" fmla="*/ 195085 h 195085"/>
                  <a:gd name="connsiteX5" fmla="*/ 0 w 426403"/>
                  <a:gd name="connsiteY5" fmla="*/ 97543 h 195085"/>
                  <a:gd name="connsiteX6" fmla="*/ 97543 w 426403"/>
                  <a:gd name="connsiteY6" fmla="*/ 0 h 195085"/>
                  <a:gd name="connsiteX7" fmla="*/ 237420 w 426403"/>
                  <a:gd name="connsiteY7" fmla="*/ 0 h 195085"/>
                  <a:gd name="connsiteX8" fmla="*/ 426403 w 426403"/>
                  <a:gd name="connsiteY8" fmla="*/ 188983 h 195085"/>
                  <a:gd name="connsiteX0" fmla="*/ 334963 w 334963"/>
                  <a:gd name="connsiteY0" fmla="*/ 97543 h 195085"/>
                  <a:gd name="connsiteX1" fmla="*/ 334962 w 334963"/>
                  <a:gd name="connsiteY1" fmla="*/ 195085 h 195085"/>
                  <a:gd name="connsiteX2" fmla="*/ 334962 w 334963"/>
                  <a:gd name="connsiteY2" fmla="*/ 195085 h 195085"/>
                  <a:gd name="connsiteX3" fmla="*/ 0 w 334963"/>
                  <a:gd name="connsiteY3" fmla="*/ 195085 h 195085"/>
                  <a:gd name="connsiteX4" fmla="*/ 0 w 334963"/>
                  <a:gd name="connsiteY4" fmla="*/ 195085 h 195085"/>
                  <a:gd name="connsiteX5" fmla="*/ 0 w 334963"/>
                  <a:gd name="connsiteY5" fmla="*/ 97543 h 195085"/>
                  <a:gd name="connsiteX6" fmla="*/ 97543 w 334963"/>
                  <a:gd name="connsiteY6" fmla="*/ 0 h 195085"/>
                  <a:gd name="connsiteX7" fmla="*/ 237420 w 334963"/>
                  <a:gd name="connsiteY7" fmla="*/ 0 h 195085"/>
                  <a:gd name="connsiteX0" fmla="*/ 334963 w 334963"/>
                  <a:gd name="connsiteY0" fmla="*/ 97543 h 195085"/>
                  <a:gd name="connsiteX1" fmla="*/ 334962 w 334963"/>
                  <a:gd name="connsiteY1" fmla="*/ 195085 h 195085"/>
                  <a:gd name="connsiteX2" fmla="*/ 334962 w 334963"/>
                  <a:gd name="connsiteY2" fmla="*/ 195085 h 195085"/>
                  <a:gd name="connsiteX3" fmla="*/ 0 w 334963"/>
                  <a:gd name="connsiteY3" fmla="*/ 195085 h 195085"/>
                  <a:gd name="connsiteX4" fmla="*/ 0 w 334963"/>
                  <a:gd name="connsiteY4" fmla="*/ 195085 h 195085"/>
                  <a:gd name="connsiteX5" fmla="*/ 0 w 334963"/>
                  <a:gd name="connsiteY5" fmla="*/ 97543 h 195085"/>
                  <a:gd name="connsiteX6" fmla="*/ 97543 w 334963"/>
                  <a:gd name="connsiteY6" fmla="*/ 0 h 195085"/>
                  <a:gd name="connsiteX0" fmla="*/ 334962 w 334962"/>
                  <a:gd name="connsiteY0" fmla="*/ 195085 h 195085"/>
                  <a:gd name="connsiteX1" fmla="*/ 334962 w 334962"/>
                  <a:gd name="connsiteY1" fmla="*/ 195085 h 195085"/>
                  <a:gd name="connsiteX2" fmla="*/ 0 w 334962"/>
                  <a:gd name="connsiteY2" fmla="*/ 195085 h 195085"/>
                  <a:gd name="connsiteX3" fmla="*/ 0 w 334962"/>
                  <a:gd name="connsiteY3" fmla="*/ 195085 h 195085"/>
                  <a:gd name="connsiteX4" fmla="*/ 0 w 334962"/>
                  <a:gd name="connsiteY4" fmla="*/ 97543 h 195085"/>
                  <a:gd name="connsiteX5" fmla="*/ 97543 w 334962"/>
                  <a:gd name="connsiteY5" fmla="*/ 0 h 195085"/>
                  <a:gd name="connsiteX0" fmla="*/ 334962 w 334962"/>
                  <a:gd name="connsiteY0" fmla="*/ 290333 h 290333"/>
                  <a:gd name="connsiteX1" fmla="*/ 334962 w 334962"/>
                  <a:gd name="connsiteY1" fmla="*/ 290333 h 290333"/>
                  <a:gd name="connsiteX2" fmla="*/ 0 w 334962"/>
                  <a:gd name="connsiteY2" fmla="*/ 290333 h 290333"/>
                  <a:gd name="connsiteX3" fmla="*/ 0 w 334962"/>
                  <a:gd name="connsiteY3" fmla="*/ 290333 h 290333"/>
                  <a:gd name="connsiteX4" fmla="*/ 0 w 334962"/>
                  <a:gd name="connsiteY4" fmla="*/ 192791 h 290333"/>
                  <a:gd name="connsiteX5" fmla="*/ 107068 w 334962"/>
                  <a:gd name="connsiteY5" fmla="*/ 0 h 290333"/>
                  <a:gd name="connsiteX0" fmla="*/ 334962 w 334962"/>
                  <a:gd name="connsiteY0" fmla="*/ 292236 h 292236"/>
                  <a:gd name="connsiteX1" fmla="*/ 334962 w 334962"/>
                  <a:gd name="connsiteY1" fmla="*/ 292236 h 292236"/>
                  <a:gd name="connsiteX2" fmla="*/ 0 w 334962"/>
                  <a:gd name="connsiteY2" fmla="*/ 292236 h 292236"/>
                  <a:gd name="connsiteX3" fmla="*/ 0 w 334962"/>
                  <a:gd name="connsiteY3" fmla="*/ 292236 h 292236"/>
                  <a:gd name="connsiteX4" fmla="*/ 0 w 334962"/>
                  <a:gd name="connsiteY4" fmla="*/ 194694 h 292236"/>
                  <a:gd name="connsiteX5" fmla="*/ 107068 w 334962"/>
                  <a:gd name="connsiteY5" fmla="*/ 0 h 292236"/>
                  <a:gd name="connsiteX0" fmla="*/ 334962 w 334962"/>
                  <a:gd name="connsiteY0" fmla="*/ 294141 h 294141"/>
                  <a:gd name="connsiteX1" fmla="*/ 334962 w 334962"/>
                  <a:gd name="connsiteY1" fmla="*/ 294141 h 294141"/>
                  <a:gd name="connsiteX2" fmla="*/ 0 w 334962"/>
                  <a:gd name="connsiteY2" fmla="*/ 294141 h 294141"/>
                  <a:gd name="connsiteX3" fmla="*/ 0 w 334962"/>
                  <a:gd name="connsiteY3" fmla="*/ 294141 h 294141"/>
                  <a:gd name="connsiteX4" fmla="*/ 0 w 334962"/>
                  <a:gd name="connsiteY4" fmla="*/ 196599 h 294141"/>
                  <a:gd name="connsiteX5" fmla="*/ 107068 w 334962"/>
                  <a:gd name="connsiteY5" fmla="*/ 0 h 294141"/>
                  <a:gd name="connsiteX0" fmla="*/ 334962 w 334962"/>
                  <a:gd name="connsiteY0" fmla="*/ 294141 h 366534"/>
                  <a:gd name="connsiteX1" fmla="*/ 233997 w 334962"/>
                  <a:gd name="connsiteY1" fmla="*/ 366534 h 366534"/>
                  <a:gd name="connsiteX2" fmla="*/ 0 w 334962"/>
                  <a:gd name="connsiteY2" fmla="*/ 294141 h 366534"/>
                  <a:gd name="connsiteX3" fmla="*/ 0 w 334962"/>
                  <a:gd name="connsiteY3" fmla="*/ 294141 h 366534"/>
                  <a:gd name="connsiteX4" fmla="*/ 0 w 334962"/>
                  <a:gd name="connsiteY4" fmla="*/ 196599 h 366534"/>
                  <a:gd name="connsiteX5" fmla="*/ 107068 w 334962"/>
                  <a:gd name="connsiteY5" fmla="*/ 0 h 366534"/>
                  <a:gd name="connsiteX0" fmla="*/ 334962 w 334962"/>
                  <a:gd name="connsiteY0" fmla="*/ 294141 h 294141"/>
                  <a:gd name="connsiteX1" fmla="*/ 0 w 334962"/>
                  <a:gd name="connsiteY1" fmla="*/ 294141 h 294141"/>
                  <a:gd name="connsiteX2" fmla="*/ 0 w 334962"/>
                  <a:gd name="connsiteY2" fmla="*/ 294141 h 294141"/>
                  <a:gd name="connsiteX3" fmla="*/ 0 w 334962"/>
                  <a:gd name="connsiteY3" fmla="*/ 196599 h 294141"/>
                  <a:gd name="connsiteX4" fmla="*/ 107068 w 334962"/>
                  <a:gd name="connsiteY4" fmla="*/ 0 h 294141"/>
                  <a:gd name="connsiteX0" fmla="*/ 98742 w 107068"/>
                  <a:gd name="connsiteY0" fmla="*/ 294144 h 294144"/>
                  <a:gd name="connsiteX1" fmla="*/ 0 w 107068"/>
                  <a:gd name="connsiteY1" fmla="*/ 294141 h 294144"/>
                  <a:gd name="connsiteX2" fmla="*/ 0 w 107068"/>
                  <a:gd name="connsiteY2" fmla="*/ 294141 h 294144"/>
                  <a:gd name="connsiteX3" fmla="*/ 0 w 107068"/>
                  <a:gd name="connsiteY3" fmla="*/ 196599 h 294144"/>
                  <a:gd name="connsiteX4" fmla="*/ 107068 w 107068"/>
                  <a:gd name="connsiteY4" fmla="*/ 0 h 294144"/>
                  <a:gd name="connsiteX0" fmla="*/ 106362 w 114688"/>
                  <a:gd name="connsiteY0" fmla="*/ 294144 h 294144"/>
                  <a:gd name="connsiteX1" fmla="*/ 7620 w 114688"/>
                  <a:gd name="connsiteY1" fmla="*/ 294141 h 294144"/>
                  <a:gd name="connsiteX2" fmla="*/ 7620 w 114688"/>
                  <a:gd name="connsiteY2" fmla="*/ 294141 h 294144"/>
                  <a:gd name="connsiteX3" fmla="*/ 0 w 114688"/>
                  <a:gd name="connsiteY3" fmla="*/ 145164 h 294144"/>
                  <a:gd name="connsiteX4" fmla="*/ 114688 w 114688"/>
                  <a:gd name="connsiteY4" fmla="*/ 0 h 294144"/>
                  <a:gd name="connsiteX0" fmla="*/ 106362 w 122308"/>
                  <a:gd name="connsiteY0" fmla="*/ 296049 h 296049"/>
                  <a:gd name="connsiteX1" fmla="*/ 7620 w 122308"/>
                  <a:gd name="connsiteY1" fmla="*/ 296046 h 296049"/>
                  <a:gd name="connsiteX2" fmla="*/ 7620 w 122308"/>
                  <a:gd name="connsiteY2" fmla="*/ 296046 h 296049"/>
                  <a:gd name="connsiteX3" fmla="*/ 0 w 122308"/>
                  <a:gd name="connsiteY3" fmla="*/ 147069 h 296049"/>
                  <a:gd name="connsiteX4" fmla="*/ 122308 w 122308"/>
                  <a:gd name="connsiteY4" fmla="*/ 0 h 296049"/>
                  <a:gd name="connsiteX0" fmla="*/ 106362 w 122308"/>
                  <a:gd name="connsiteY0" fmla="*/ 296049 h 296049"/>
                  <a:gd name="connsiteX1" fmla="*/ 7620 w 122308"/>
                  <a:gd name="connsiteY1" fmla="*/ 296046 h 296049"/>
                  <a:gd name="connsiteX2" fmla="*/ 7620 w 122308"/>
                  <a:gd name="connsiteY2" fmla="*/ 296046 h 296049"/>
                  <a:gd name="connsiteX3" fmla="*/ 0 w 122308"/>
                  <a:gd name="connsiteY3" fmla="*/ 147069 h 296049"/>
                  <a:gd name="connsiteX4" fmla="*/ 122308 w 122308"/>
                  <a:gd name="connsiteY4" fmla="*/ 0 h 296049"/>
                  <a:gd name="connsiteX0" fmla="*/ 123508 w 139454"/>
                  <a:gd name="connsiteY0" fmla="*/ 296049 h 296049"/>
                  <a:gd name="connsiteX1" fmla="*/ 24766 w 139454"/>
                  <a:gd name="connsiteY1" fmla="*/ 296046 h 296049"/>
                  <a:gd name="connsiteX2" fmla="*/ 0 w 139454"/>
                  <a:gd name="connsiteY2" fmla="*/ 294141 h 296049"/>
                  <a:gd name="connsiteX3" fmla="*/ 17146 w 139454"/>
                  <a:gd name="connsiteY3" fmla="*/ 147069 h 296049"/>
                  <a:gd name="connsiteX4" fmla="*/ 139454 w 139454"/>
                  <a:gd name="connsiteY4" fmla="*/ 0 h 296049"/>
                  <a:gd name="connsiteX0" fmla="*/ 123508 w 139454"/>
                  <a:gd name="connsiteY0" fmla="*/ 296049 h 296049"/>
                  <a:gd name="connsiteX1" fmla="*/ 24766 w 139454"/>
                  <a:gd name="connsiteY1" fmla="*/ 296046 h 296049"/>
                  <a:gd name="connsiteX2" fmla="*/ 0 w 139454"/>
                  <a:gd name="connsiteY2" fmla="*/ 294141 h 296049"/>
                  <a:gd name="connsiteX3" fmla="*/ 9526 w 139454"/>
                  <a:gd name="connsiteY3" fmla="*/ 150882 h 296049"/>
                  <a:gd name="connsiteX4" fmla="*/ 139454 w 139454"/>
                  <a:gd name="connsiteY4" fmla="*/ 0 h 296049"/>
                  <a:gd name="connsiteX0" fmla="*/ 123508 w 139454"/>
                  <a:gd name="connsiteY0" fmla="*/ 296049 h 296049"/>
                  <a:gd name="connsiteX1" fmla="*/ 24766 w 139454"/>
                  <a:gd name="connsiteY1" fmla="*/ 296046 h 296049"/>
                  <a:gd name="connsiteX2" fmla="*/ 0 w 139454"/>
                  <a:gd name="connsiteY2" fmla="*/ 294141 h 296049"/>
                  <a:gd name="connsiteX3" fmla="*/ 9526 w 139454"/>
                  <a:gd name="connsiteY3" fmla="*/ 150882 h 296049"/>
                  <a:gd name="connsiteX4" fmla="*/ 139454 w 139454"/>
                  <a:gd name="connsiteY4" fmla="*/ 0 h 296049"/>
                  <a:gd name="connsiteX0" fmla="*/ 123508 w 139454"/>
                  <a:gd name="connsiteY0" fmla="*/ 296049 h 296049"/>
                  <a:gd name="connsiteX1" fmla="*/ 24766 w 139454"/>
                  <a:gd name="connsiteY1" fmla="*/ 296046 h 296049"/>
                  <a:gd name="connsiteX2" fmla="*/ 0 w 139454"/>
                  <a:gd name="connsiteY2" fmla="*/ 294141 h 296049"/>
                  <a:gd name="connsiteX3" fmla="*/ 9526 w 139454"/>
                  <a:gd name="connsiteY3" fmla="*/ 150882 h 296049"/>
                  <a:gd name="connsiteX4" fmla="*/ 139454 w 139454"/>
                  <a:gd name="connsiteY4" fmla="*/ 0 h 296049"/>
                  <a:gd name="connsiteX0" fmla="*/ 123521 w 139467"/>
                  <a:gd name="connsiteY0" fmla="*/ 296049 h 296049"/>
                  <a:gd name="connsiteX1" fmla="*/ 24779 w 139467"/>
                  <a:gd name="connsiteY1" fmla="*/ 296046 h 296049"/>
                  <a:gd name="connsiteX2" fmla="*/ 13 w 139467"/>
                  <a:gd name="connsiteY2" fmla="*/ 294141 h 296049"/>
                  <a:gd name="connsiteX3" fmla="*/ 7634 w 139467"/>
                  <a:gd name="connsiteY3" fmla="*/ 131835 h 296049"/>
                  <a:gd name="connsiteX4" fmla="*/ 139467 w 139467"/>
                  <a:gd name="connsiteY4" fmla="*/ 0 h 296049"/>
                  <a:gd name="connsiteX0" fmla="*/ 123521 w 139467"/>
                  <a:gd name="connsiteY0" fmla="*/ 296049 h 296049"/>
                  <a:gd name="connsiteX1" fmla="*/ 13 w 139467"/>
                  <a:gd name="connsiteY1" fmla="*/ 294141 h 296049"/>
                  <a:gd name="connsiteX2" fmla="*/ 7634 w 139467"/>
                  <a:gd name="connsiteY2" fmla="*/ 131835 h 296049"/>
                  <a:gd name="connsiteX3" fmla="*/ 139467 w 139467"/>
                  <a:gd name="connsiteY3" fmla="*/ 0 h 296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9467" h="296049">
                    <a:moveTo>
                      <a:pt x="123521" y="296049"/>
                    </a:moveTo>
                    <a:lnTo>
                      <a:pt x="13" y="294141"/>
                    </a:lnTo>
                    <a:cubicBezTo>
                      <a:pt x="3188" y="246388"/>
                      <a:pt x="-5701" y="185704"/>
                      <a:pt x="7634" y="131835"/>
                    </a:cubicBezTo>
                    <a:cubicBezTo>
                      <a:pt x="20969" y="77966"/>
                      <a:pt x="74165" y="9528"/>
                      <a:pt x="139467" y="0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0" name="片側の 2 つの角を丸めた四角形 429"/>
              <p:cNvSpPr/>
              <p:nvPr/>
            </p:nvSpPr>
            <p:spPr>
              <a:xfrm rot="16200000">
                <a:off x="8207172" y="5910404"/>
                <a:ext cx="334962" cy="17719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1" name="片側の 2 つの角を丸めた四角形 430"/>
              <p:cNvSpPr/>
              <p:nvPr/>
            </p:nvSpPr>
            <p:spPr>
              <a:xfrm rot="16200000">
                <a:off x="8253239" y="5930227"/>
                <a:ext cx="284736" cy="13529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2" name="角丸四角形 431"/>
              <p:cNvSpPr/>
              <p:nvPr/>
            </p:nvSpPr>
            <p:spPr>
              <a:xfrm rot="484950">
                <a:off x="8407296" y="5748447"/>
                <a:ext cx="67647" cy="171058"/>
              </a:xfrm>
              <a:prstGeom prst="roundRect">
                <a:avLst>
                  <a:gd name="adj" fmla="val 50000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33" name="グループ化 432"/>
              <p:cNvGrpSpPr/>
              <p:nvPr/>
            </p:nvGrpSpPr>
            <p:grpSpPr>
              <a:xfrm flipH="1">
                <a:off x="9163512" y="5581308"/>
                <a:ext cx="354188" cy="585177"/>
                <a:chOff x="9035776" y="5581308"/>
                <a:chExt cx="354188" cy="585177"/>
              </a:xfrm>
            </p:grpSpPr>
            <p:sp>
              <p:nvSpPr>
                <p:cNvPr id="456" name="角丸四角形 28"/>
                <p:cNvSpPr/>
                <p:nvPr/>
              </p:nvSpPr>
              <p:spPr>
                <a:xfrm rot="1618452">
                  <a:off x="9079293" y="5581308"/>
                  <a:ext cx="290601" cy="573428"/>
                </a:xfrm>
                <a:custGeom>
                  <a:avLst/>
                  <a:gdLst>
                    <a:gd name="connsiteX0" fmla="*/ 0 w 281145"/>
                    <a:gd name="connsiteY0" fmla="*/ 140573 h 919789"/>
                    <a:gd name="connsiteX1" fmla="*/ 140573 w 281145"/>
                    <a:gd name="connsiteY1" fmla="*/ 0 h 919789"/>
                    <a:gd name="connsiteX2" fmla="*/ 140573 w 281145"/>
                    <a:gd name="connsiteY2" fmla="*/ 0 h 919789"/>
                    <a:gd name="connsiteX3" fmla="*/ 281146 w 281145"/>
                    <a:gd name="connsiteY3" fmla="*/ 140573 h 919789"/>
                    <a:gd name="connsiteX4" fmla="*/ 281145 w 281145"/>
                    <a:gd name="connsiteY4" fmla="*/ 779217 h 919789"/>
                    <a:gd name="connsiteX5" fmla="*/ 140572 w 281145"/>
                    <a:gd name="connsiteY5" fmla="*/ 919790 h 919789"/>
                    <a:gd name="connsiteX6" fmla="*/ 140573 w 281145"/>
                    <a:gd name="connsiteY6" fmla="*/ 919789 h 919789"/>
                    <a:gd name="connsiteX7" fmla="*/ 0 w 281145"/>
                    <a:gd name="connsiteY7" fmla="*/ 779216 h 919789"/>
                    <a:gd name="connsiteX8" fmla="*/ 0 w 281145"/>
                    <a:gd name="connsiteY8" fmla="*/ 140573 h 919789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140573 w 281146"/>
                    <a:gd name="connsiteY7" fmla="*/ 0 h 919790"/>
                    <a:gd name="connsiteX8" fmla="*/ 232013 w 281146"/>
                    <a:gd name="connsiteY8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232013 w 281146"/>
                    <a:gd name="connsiteY7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0573 w 281146"/>
                    <a:gd name="connsiteY3" fmla="*/ 779216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3173 w 281146"/>
                    <a:gd name="connsiteY3" fmla="*/ 741879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317649"/>
                    <a:gd name="connsiteY0" fmla="*/ 0 h 741879"/>
                    <a:gd name="connsiteX1" fmla="*/ 281145 w 317649"/>
                    <a:gd name="connsiteY1" fmla="*/ 638644 h 741879"/>
                    <a:gd name="connsiteX2" fmla="*/ 283704 w 317649"/>
                    <a:gd name="connsiteY2" fmla="*/ 736501 h 741879"/>
                    <a:gd name="connsiteX3" fmla="*/ 143173 w 317649"/>
                    <a:gd name="connsiteY3" fmla="*/ 741879 h 741879"/>
                    <a:gd name="connsiteX4" fmla="*/ 0 w 317649"/>
                    <a:gd name="connsiteY4" fmla="*/ 638643 h 741879"/>
                    <a:gd name="connsiteX5" fmla="*/ 0 w 317649"/>
                    <a:gd name="connsiteY5" fmla="*/ 0 h 741879"/>
                    <a:gd name="connsiteX0" fmla="*/ 281146 w 283704"/>
                    <a:gd name="connsiteY0" fmla="*/ 0 h 741879"/>
                    <a:gd name="connsiteX1" fmla="*/ 281145 w 283704"/>
                    <a:gd name="connsiteY1" fmla="*/ 638644 h 741879"/>
                    <a:gd name="connsiteX2" fmla="*/ 283704 w 283704"/>
                    <a:gd name="connsiteY2" fmla="*/ 736501 h 741879"/>
                    <a:gd name="connsiteX3" fmla="*/ 143173 w 283704"/>
                    <a:gd name="connsiteY3" fmla="*/ 741879 h 741879"/>
                    <a:gd name="connsiteX4" fmla="*/ 0 w 283704"/>
                    <a:gd name="connsiteY4" fmla="*/ 638643 h 741879"/>
                    <a:gd name="connsiteX5" fmla="*/ 0 w 283704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91365"/>
                    <a:gd name="connsiteY0" fmla="*/ 0 h 743136"/>
                    <a:gd name="connsiteX1" fmla="*/ 281145 w 291365"/>
                    <a:gd name="connsiteY1" fmla="*/ 638644 h 743136"/>
                    <a:gd name="connsiteX2" fmla="*/ 143173 w 291365"/>
                    <a:gd name="connsiteY2" fmla="*/ 741879 h 743136"/>
                    <a:gd name="connsiteX3" fmla="*/ 0 w 291365"/>
                    <a:gd name="connsiteY3" fmla="*/ 638643 h 743136"/>
                    <a:gd name="connsiteX4" fmla="*/ 0 w 291365"/>
                    <a:gd name="connsiteY4" fmla="*/ 0 h 743136"/>
                    <a:gd name="connsiteX0" fmla="*/ 281146 w 291365"/>
                    <a:gd name="connsiteY0" fmla="*/ 0 h 741879"/>
                    <a:gd name="connsiteX1" fmla="*/ 281145 w 291365"/>
                    <a:gd name="connsiteY1" fmla="*/ 638644 h 741879"/>
                    <a:gd name="connsiteX2" fmla="*/ 143173 w 291365"/>
                    <a:gd name="connsiteY2" fmla="*/ 741879 h 741879"/>
                    <a:gd name="connsiteX3" fmla="*/ 0 w 291365"/>
                    <a:gd name="connsiteY3" fmla="*/ 638643 h 741879"/>
                    <a:gd name="connsiteX4" fmla="*/ 0 w 291365"/>
                    <a:gd name="connsiteY4" fmla="*/ 0 h 741879"/>
                    <a:gd name="connsiteX0" fmla="*/ 281146 w 294793"/>
                    <a:gd name="connsiteY0" fmla="*/ 0 h 741879"/>
                    <a:gd name="connsiteX1" fmla="*/ 285616 w 294793"/>
                    <a:gd name="connsiteY1" fmla="*/ 600951 h 741879"/>
                    <a:gd name="connsiteX2" fmla="*/ 143173 w 294793"/>
                    <a:gd name="connsiteY2" fmla="*/ 741879 h 741879"/>
                    <a:gd name="connsiteX3" fmla="*/ 0 w 294793"/>
                    <a:gd name="connsiteY3" fmla="*/ 638643 h 741879"/>
                    <a:gd name="connsiteX4" fmla="*/ 0 w 294793"/>
                    <a:gd name="connsiteY4" fmla="*/ 0 h 741879"/>
                    <a:gd name="connsiteX0" fmla="*/ 281146 w 289271"/>
                    <a:gd name="connsiteY0" fmla="*/ 0 h 741879"/>
                    <a:gd name="connsiteX1" fmla="*/ 285616 w 289271"/>
                    <a:gd name="connsiteY1" fmla="*/ 600951 h 741879"/>
                    <a:gd name="connsiteX2" fmla="*/ 143173 w 289271"/>
                    <a:gd name="connsiteY2" fmla="*/ 741879 h 741879"/>
                    <a:gd name="connsiteX3" fmla="*/ 0 w 289271"/>
                    <a:gd name="connsiteY3" fmla="*/ 638643 h 741879"/>
                    <a:gd name="connsiteX4" fmla="*/ 0 w 289271"/>
                    <a:gd name="connsiteY4" fmla="*/ 0 h 741879"/>
                    <a:gd name="connsiteX0" fmla="*/ 281146 w 287826"/>
                    <a:gd name="connsiteY0" fmla="*/ 0 h 741879"/>
                    <a:gd name="connsiteX1" fmla="*/ 283854 w 287826"/>
                    <a:gd name="connsiteY1" fmla="*/ 550869 h 741879"/>
                    <a:gd name="connsiteX2" fmla="*/ 143173 w 287826"/>
                    <a:gd name="connsiteY2" fmla="*/ 741879 h 741879"/>
                    <a:gd name="connsiteX3" fmla="*/ 0 w 287826"/>
                    <a:gd name="connsiteY3" fmla="*/ 638643 h 741879"/>
                    <a:gd name="connsiteX4" fmla="*/ 0 w 287826"/>
                    <a:gd name="connsiteY4" fmla="*/ 0 h 741879"/>
                    <a:gd name="connsiteX0" fmla="*/ 284072 w 294347"/>
                    <a:gd name="connsiteY0" fmla="*/ 118449 h 741879"/>
                    <a:gd name="connsiteX1" fmla="*/ 283854 w 294347"/>
                    <a:gd name="connsiteY1" fmla="*/ 550869 h 741879"/>
                    <a:gd name="connsiteX2" fmla="*/ 143173 w 294347"/>
                    <a:gd name="connsiteY2" fmla="*/ 741879 h 741879"/>
                    <a:gd name="connsiteX3" fmla="*/ 0 w 294347"/>
                    <a:gd name="connsiteY3" fmla="*/ 638643 h 741879"/>
                    <a:gd name="connsiteX4" fmla="*/ 0 w 294347"/>
                    <a:gd name="connsiteY4" fmla="*/ 0 h 741879"/>
                    <a:gd name="connsiteX0" fmla="*/ 284072 w 284072"/>
                    <a:gd name="connsiteY0" fmla="*/ 118449 h 741879"/>
                    <a:gd name="connsiteX1" fmla="*/ 283854 w 284072"/>
                    <a:gd name="connsiteY1" fmla="*/ 550869 h 741879"/>
                    <a:gd name="connsiteX2" fmla="*/ 143173 w 284072"/>
                    <a:gd name="connsiteY2" fmla="*/ 741879 h 741879"/>
                    <a:gd name="connsiteX3" fmla="*/ 0 w 284072"/>
                    <a:gd name="connsiteY3" fmla="*/ 638643 h 741879"/>
                    <a:gd name="connsiteX4" fmla="*/ 0 w 284072"/>
                    <a:gd name="connsiteY4" fmla="*/ 0 h 741879"/>
                    <a:gd name="connsiteX0" fmla="*/ 292815 w 292815"/>
                    <a:gd name="connsiteY0" fmla="*/ 118449 h 741879"/>
                    <a:gd name="connsiteX1" fmla="*/ 292597 w 292815"/>
                    <a:gd name="connsiteY1" fmla="*/ 550869 h 741879"/>
                    <a:gd name="connsiteX2" fmla="*/ 151916 w 292815"/>
                    <a:gd name="connsiteY2" fmla="*/ 741879 h 741879"/>
                    <a:gd name="connsiteX3" fmla="*/ 0 w 292815"/>
                    <a:gd name="connsiteY3" fmla="*/ 572026 h 741879"/>
                    <a:gd name="connsiteX4" fmla="*/ 8743 w 292815"/>
                    <a:gd name="connsiteY4" fmla="*/ 0 h 741879"/>
                    <a:gd name="connsiteX0" fmla="*/ 294388 w 294388"/>
                    <a:gd name="connsiteY0" fmla="*/ 85769 h 709199"/>
                    <a:gd name="connsiteX1" fmla="*/ 294170 w 294388"/>
                    <a:gd name="connsiteY1" fmla="*/ 518189 h 709199"/>
                    <a:gd name="connsiteX2" fmla="*/ 153489 w 294388"/>
                    <a:gd name="connsiteY2" fmla="*/ 709199 h 709199"/>
                    <a:gd name="connsiteX3" fmla="*/ 1573 w 294388"/>
                    <a:gd name="connsiteY3" fmla="*/ 539346 h 709199"/>
                    <a:gd name="connsiteX4" fmla="*/ 0 w 294388"/>
                    <a:gd name="connsiteY4" fmla="*/ 1 h 709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4388" h="709199">
                      <a:moveTo>
                        <a:pt x="294388" y="85769"/>
                      </a:moveTo>
                      <a:cubicBezTo>
                        <a:pt x="294315" y="229909"/>
                        <a:pt x="294243" y="374049"/>
                        <a:pt x="294170" y="518189"/>
                      </a:cubicBezTo>
                      <a:cubicBezTo>
                        <a:pt x="270687" y="622094"/>
                        <a:pt x="263529" y="704947"/>
                        <a:pt x="153489" y="709199"/>
                      </a:cubicBezTo>
                      <a:cubicBezTo>
                        <a:pt x="75853" y="709199"/>
                        <a:pt x="1573" y="616982"/>
                        <a:pt x="1573" y="539346"/>
                      </a:cubicBezTo>
                      <a:cubicBezTo>
                        <a:pt x="1049" y="359564"/>
                        <a:pt x="524" y="179783"/>
                        <a:pt x="0" y="1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7" name="片側の 2 つの角を丸めた四角形 272"/>
                <p:cNvSpPr/>
                <p:nvPr/>
              </p:nvSpPr>
              <p:spPr>
                <a:xfrm rot="16200000">
                  <a:off x="9126139" y="5960798"/>
                  <a:ext cx="115324" cy="296049"/>
                </a:xfrm>
                <a:custGeom>
                  <a:avLst/>
                  <a:gdLst>
                    <a:gd name="connsiteX0" fmla="*/ 97543 w 334962"/>
                    <a:gd name="connsiteY0" fmla="*/ 0 h 195085"/>
                    <a:gd name="connsiteX1" fmla="*/ 237420 w 334962"/>
                    <a:gd name="connsiteY1" fmla="*/ 0 h 195085"/>
                    <a:gd name="connsiteX2" fmla="*/ 334963 w 334962"/>
                    <a:gd name="connsiteY2" fmla="*/ 97543 h 195085"/>
                    <a:gd name="connsiteX3" fmla="*/ 334962 w 334962"/>
                    <a:gd name="connsiteY3" fmla="*/ 195085 h 195085"/>
                    <a:gd name="connsiteX4" fmla="*/ 334962 w 334962"/>
                    <a:gd name="connsiteY4" fmla="*/ 195085 h 195085"/>
                    <a:gd name="connsiteX5" fmla="*/ 0 w 334962"/>
                    <a:gd name="connsiteY5" fmla="*/ 195085 h 195085"/>
                    <a:gd name="connsiteX6" fmla="*/ 0 w 334962"/>
                    <a:gd name="connsiteY6" fmla="*/ 195085 h 195085"/>
                    <a:gd name="connsiteX7" fmla="*/ 0 w 334962"/>
                    <a:gd name="connsiteY7" fmla="*/ 97543 h 195085"/>
                    <a:gd name="connsiteX8" fmla="*/ 97543 w 334962"/>
                    <a:gd name="connsiteY8" fmla="*/ 0 h 195085"/>
                    <a:gd name="connsiteX0" fmla="*/ 334963 w 426403"/>
                    <a:gd name="connsiteY0" fmla="*/ 97543 h 195085"/>
                    <a:gd name="connsiteX1" fmla="*/ 334962 w 426403"/>
                    <a:gd name="connsiteY1" fmla="*/ 195085 h 195085"/>
                    <a:gd name="connsiteX2" fmla="*/ 334962 w 426403"/>
                    <a:gd name="connsiteY2" fmla="*/ 195085 h 195085"/>
                    <a:gd name="connsiteX3" fmla="*/ 0 w 426403"/>
                    <a:gd name="connsiteY3" fmla="*/ 195085 h 195085"/>
                    <a:gd name="connsiteX4" fmla="*/ 0 w 426403"/>
                    <a:gd name="connsiteY4" fmla="*/ 195085 h 195085"/>
                    <a:gd name="connsiteX5" fmla="*/ 0 w 426403"/>
                    <a:gd name="connsiteY5" fmla="*/ 97543 h 195085"/>
                    <a:gd name="connsiteX6" fmla="*/ 97543 w 426403"/>
                    <a:gd name="connsiteY6" fmla="*/ 0 h 195085"/>
                    <a:gd name="connsiteX7" fmla="*/ 237420 w 426403"/>
                    <a:gd name="connsiteY7" fmla="*/ 0 h 195085"/>
                    <a:gd name="connsiteX8" fmla="*/ 426403 w 426403"/>
                    <a:gd name="connsiteY8" fmla="*/ 188983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7" fmla="*/ 237420 w 334963"/>
                    <a:gd name="connsiteY7" fmla="*/ 0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0" fmla="*/ 334962 w 334962"/>
                    <a:gd name="connsiteY0" fmla="*/ 195085 h 195085"/>
                    <a:gd name="connsiteX1" fmla="*/ 334962 w 334962"/>
                    <a:gd name="connsiteY1" fmla="*/ 195085 h 195085"/>
                    <a:gd name="connsiteX2" fmla="*/ 0 w 334962"/>
                    <a:gd name="connsiteY2" fmla="*/ 195085 h 195085"/>
                    <a:gd name="connsiteX3" fmla="*/ 0 w 334962"/>
                    <a:gd name="connsiteY3" fmla="*/ 195085 h 195085"/>
                    <a:gd name="connsiteX4" fmla="*/ 0 w 334962"/>
                    <a:gd name="connsiteY4" fmla="*/ 97543 h 195085"/>
                    <a:gd name="connsiteX5" fmla="*/ 97543 w 334962"/>
                    <a:gd name="connsiteY5" fmla="*/ 0 h 195085"/>
                    <a:gd name="connsiteX0" fmla="*/ 334962 w 334962"/>
                    <a:gd name="connsiteY0" fmla="*/ 290333 h 290333"/>
                    <a:gd name="connsiteX1" fmla="*/ 334962 w 334962"/>
                    <a:gd name="connsiteY1" fmla="*/ 290333 h 290333"/>
                    <a:gd name="connsiteX2" fmla="*/ 0 w 334962"/>
                    <a:gd name="connsiteY2" fmla="*/ 290333 h 290333"/>
                    <a:gd name="connsiteX3" fmla="*/ 0 w 334962"/>
                    <a:gd name="connsiteY3" fmla="*/ 290333 h 290333"/>
                    <a:gd name="connsiteX4" fmla="*/ 0 w 334962"/>
                    <a:gd name="connsiteY4" fmla="*/ 192791 h 290333"/>
                    <a:gd name="connsiteX5" fmla="*/ 107068 w 334962"/>
                    <a:gd name="connsiteY5" fmla="*/ 0 h 290333"/>
                    <a:gd name="connsiteX0" fmla="*/ 334962 w 334962"/>
                    <a:gd name="connsiteY0" fmla="*/ 292236 h 292236"/>
                    <a:gd name="connsiteX1" fmla="*/ 334962 w 334962"/>
                    <a:gd name="connsiteY1" fmla="*/ 292236 h 292236"/>
                    <a:gd name="connsiteX2" fmla="*/ 0 w 334962"/>
                    <a:gd name="connsiteY2" fmla="*/ 292236 h 292236"/>
                    <a:gd name="connsiteX3" fmla="*/ 0 w 334962"/>
                    <a:gd name="connsiteY3" fmla="*/ 292236 h 292236"/>
                    <a:gd name="connsiteX4" fmla="*/ 0 w 334962"/>
                    <a:gd name="connsiteY4" fmla="*/ 194694 h 292236"/>
                    <a:gd name="connsiteX5" fmla="*/ 107068 w 334962"/>
                    <a:gd name="connsiteY5" fmla="*/ 0 h 292236"/>
                    <a:gd name="connsiteX0" fmla="*/ 334962 w 334962"/>
                    <a:gd name="connsiteY0" fmla="*/ 294141 h 294141"/>
                    <a:gd name="connsiteX1" fmla="*/ 334962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294141 h 294141"/>
                    <a:gd name="connsiteX4" fmla="*/ 0 w 334962"/>
                    <a:gd name="connsiteY4" fmla="*/ 196599 h 294141"/>
                    <a:gd name="connsiteX5" fmla="*/ 107068 w 334962"/>
                    <a:gd name="connsiteY5" fmla="*/ 0 h 294141"/>
                    <a:gd name="connsiteX0" fmla="*/ 334962 w 334962"/>
                    <a:gd name="connsiteY0" fmla="*/ 294141 h 366534"/>
                    <a:gd name="connsiteX1" fmla="*/ 233997 w 334962"/>
                    <a:gd name="connsiteY1" fmla="*/ 366534 h 366534"/>
                    <a:gd name="connsiteX2" fmla="*/ 0 w 334962"/>
                    <a:gd name="connsiteY2" fmla="*/ 294141 h 366534"/>
                    <a:gd name="connsiteX3" fmla="*/ 0 w 334962"/>
                    <a:gd name="connsiteY3" fmla="*/ 294141 h 366534"/>
                    <a:gd name="connsiteX4" fmla="*/ 0 w 334962"/>
                    <a:gd name="connsiteY4" fmla="*/ 196599 h 366534"/>
                    <a:gd name="connsiteX5" fmla="*/ 107068 w 334962"/>
                    <a:gd name="connsiteY5" fmla="*/ 0 h 366534"/>
                    <a:gd name="connsiteX0" fmla="*/ 334962 w 334962"/>
                    <a:gd name="connsiteY0" fmla="*/ 294141 h 294141"/>
                    <a:gd name="connsiteX1" fmla="*/ 0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196599 h 294141"/>
                    <a:gd name="connsiteX4" fmla="*/ 107068 w 334962"/>
                    <a:gd name="connsiteY4" fmla="*/ 0 h 294141"/>
                    <a:gd name="connsiteX0" fmla="*/ 98742 w 107068"/>
                    <a:gd name="connsiteY0" fmla="*/ 294144 h 294144"/>
                    <a:gd name="connsiteX1" fmla="*/ 0 w 107068"/>
                    <a:gd name="connsiteY1" fmla="*/ 294141 h 294144"/>
                    <a:gd name="connsiteX2" fmla="*/ 0 w 107068"/>
                    <a:gd name="connsiteY2" fmla="*/ 294141 h 294144"/>
                    <a:gd name="connsiteX3" fmla="*/ 0 w 107068"/>
                    <a:gd name="connsiteY3" fmla="*/ 196599 h 294144"/>
                    <a:gd name="connsiteX4" fmla="*/ 107068 w 107068"/>
                    <a:gd name="connsiteY4" fmla="*/ 0 h 294144"/>
                    <a:gd name="connsiteX0" fmla="*/ 106362 w 114688"/>
                    <a:gd name="connsiteY0" fmla="*/ 294144 h 294144"/>
                    <a:gd name="connsiteX1" fmla="*/ 7620 w 114688"/>
                    <a:gd name="connsiteY1" fmla="*/ 294141 h 294144"/>
                    <a:gd name="connsiteX2" fmla="*/ 7620 w 114688"/>
                    <a:gd name="connsiteY2" fmla="*/ 294141 h 294144"/>
                    <a:gd name="connsiteX3" fmla="*/ 0 w 114688"/>
                    <a:gd name="connsiteY3" fmla="*/ 145164 h 294144"/>
                    <a:gd name="connsiteX4" fmla="*/ 114688 w 114688"/>
                    <a:gd name="connsiteY4" fmla="*/ 0 h 294144"/>
                    <a:gd name="connsiteX0" fmla="*/ 106362 w 122308"/>
                    <a:gd name="connsiteY0" fmla="*/ 296049 h 296049"/>
                    <a:gd name="connsiteX1" fmla="*/ 7620 w 122308"/>
                    <a:gd name="connsiteY1" fmla="*/ 296046 h 296049"/>
                    <a:gd name="connsiteX2" fmla="*/ 7620 w 122308"/>
                    <a:gd name="connsiteY2" fmla="*/ 296046 h 296049"/>
                    <a:gd name="connsiteX3" fmla="*/ 0 w 122308"/>
                    <a:gd name="connsiteY3" fmla="*/ 147069 h 296049"/>
                    <a:gd name="connsiteX4" fmla="*/ 122308 w 122308"/>
                    <a:gd name="connsiteY4" fmla="*/ 0 h 296049"/>
                    <a:gd name="connsiteX0" fmla="*/ 106362 w 122308"/>
                    <a:gd name="connsiteY0" fmla="*/ 296049 h 296049"/>
                    <a:gd name="connsiteX1" fmla="*/ 7620 w 122308"/>
                    <a:gd name="connsiteY1" fmla="*/ 296046 h 296049"/>
                    <a:gd name="connsiteX2" fmla="*/ 7620 w 122308"/>
                    <a:gd name="connsiteY2" fmla="*/ 296046 h 296049"/>
                    <a:gd name="connsiteX3" fmla="*/ 0 w 122308"/>
                    <a:gd name="connsiteY3" fmla="*/ 147069 h 296049"/>
                    <a:gd name="connsiteX4" fmla="*/ 122308 w 122308"/>
                    <a:gd name="connsiteY4" fmla="*/ 0 h 296049"/>
                    <a:gd name="connsiteX0" fmla="*/ 123508 w 139454"/>
                    <a:gd name="connsiteY0" fmla="*/ 296049 h 296049"/>
                    <a:gd name="connsiteX1" fmla="*/ 24766 w 139454"/>
                    <a:gd name="connsiteY1" fmla="*/ 296046 h 296049"/>
                    <a:gd name="connsiteX2" fmla="*/ 0 w 139454"/>
                    <a:gd name="connsiteY2" fmla="*/ 294141 h 296049"/>
                    <a:gd name="connsiteX3" fmla="*/ 17146 w 139454"/>
                    <a:gd name="connsiteY3" fmla="*/ 147069 h 296049"/>
                    <a:gd name="connsiteX4" fmla="*/ 139454 w 139454"/>
                    <a:gd name="connsiteY4" fmla="*/ 0 h 296049"/>
                    <a:gd name="connsiteX0" fmla="*/ 123508 w 139454"/>
                    <a:gd name="connsiteY0" fmla="*/ 296049 h 296049"/>
                    <a:gd name="connsiteX1" fmla="*/ 24766 w 139454"/>
                    <a:gd name="connsiteY1" fmla="*/ 296046 h 296049"/>
                    <a:gd name="connsiteX2" fmla="*/ 0 w 139454"/>
                    <a:gd name="connsiteY2" fmla="*/ 294141 h 296049"/>
                    <a:gd name="connsiteX3" fmla="*/ 9526 w 139454"/>
                    <a:gd name="connsiteY3" fmla="*/ 150882 h 296049"/>
                    <a:gd name="connsiteX4" fmla="*/ 139454 w 139454"/>
                    <a:gd name="connsiteY4" fmla="*/ 0 h 296049"/>
                    <a:gd name="connsiteX0" fmla="*/ 123508 w 139454"/>
                    <a:gd name="connsiteY0" fmla="*/ 296049 h 296049"/>
                    <a:gd name="connsiteX1" fmla="*/ 24766 w 139454"/>
                    <a:gd name="connsiteY1" fmla="*/ 296046 h 296049"/>
                    <a:gd name="connsiteX2" fmla="*/ 0 w 139454"/>
                    <a:gd name="connsiteY2" fmla="*/ 294141 h 296049"/>
                    <a:gd name="connsiteX3" fmla="*/ 9526 w 139454"/>
                    <a:gd name="connsiteY3" fmla="*/ 150882 h 296049"/>
                    <a:gd name="connsiteX4" fmla="*/ 139454 w 139454"/>
                    <a:gd name="connsiteY4" fmla="*/ 0 h 296049"/>
                    <a:gd name="connsiteX0" fmla="*/ 123508 w 139454"/>
                    <a:gd name="connsiteY0" fmla="*/ 296049 h 296049"/>
                    <a:gd name="connsiteX1" fmla="*/ 24766 w 139454"/>
                    <a:gd name="connsiteY1" fmla="*/ 296046 h 296049"/>
                    <a:gd name="connsiteX2" fmla="*/ 0 w 139454"/>
                    <a:gd name="connsiteY2" fmla="*/ 294141 h 296049"/>
                    <a:gd name="connsiteX3" fmla="*/ 9526 w 139454"/>
                    <a:gd name="connsiteY3" fmla="*/ 150882 h 296049"/>
                    <a:gd name="connsiteX4" fmla="*/ 139454 w 139454"/>
                    <a:gd name="connsiteY4" fmla="*/ 0 h 296049"/>
                    <a:gd name="connsiteX0" fmla="*/ 123521 w 139467"/>
                    <a:gd name="connsiteY0" fmla="*/ 296049 h 296049"/>
                    <a:gd name="connsiteX1" fmla="*/ 24779 w 139467"/>
                    <a:gd name="connsiteY1" fmla="*/ 296046 h 296049"/>
                    <a:gd name="connsiteX2" fmla="*/ 13 w 139467"/>
                    <a:gd name="connsiteY2" fmla="*/ 294141 h 296049"/>
                    <a:gd name="connsiteX3" fmla="*/ 7634 w 139467"/>
                    <a:gd name="connsiteY3" fmla="*/ 131835 h 296049"/>
                    <a:gd name="connsiteX4" fmla="*/ 139467 w 139467"/>
                    <a:gd name="connsiteY4" fmla="*/ 0 h 296049"/>
                    <a:gd name="connsiteX0" fmla="*/ 123521 w 139467"/>
                    <a:gd name="connsiteY0" fmla="*/ 296049 h 296049"/>
                    <a:gd name="connsiteX1" fmla="*/ 13 w 139467"/>
                    <a:gd name="connsiteY1" fmla="*/ 294141 h 296049"/>
                    <a:gd name="connsiteX2" fmla="*/ 7634 w 139467"/>
                    <a:gd name="connsiteY2" fmla="*/ 131835 h 296049"/>
                    <a:gd name="connsiteX3" fmla="*/ 139467 w 139467"/>
                    <a:gd name="connsiteY3" fmla="*/ 0 h 296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9467" h="296049">
                      <a:moveTo>
                        <a:pt x="123521" y="296049"/>
                      </a:moveTo>
                      <a:lnTo>
                        <a:pt x="13" y="294141"/>
                      </a:lnTo>
                      <a:cubicBezTo>
                        <a:pt x="3188" y="246388"/>
                        <a:pt x="-5701" y="185704"/>
                        <a:pt x="7634" y="131835"/>
                      </a:cubicBezTo>
                      <a:cubicBezTo>
                        <a:pt x="20969" y="77966"/>
                        <a:pt x="74165" y="9528"/>
                        <a:pt x="139467" y="0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8" name="片側の 2 つの角を丸めた四角形 457"/>
                <p:cNvSpPr/>
                <p:nvPr/>
              </p:nvSpPr>
              <p:spPr>
                <a:xfrm rot="16200000">
                  <a:off x="9121104" y="5910404"/>
                  <a:ext cx="334962" cy="17719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9" name="片側の 2 つの角を丸めた四角形 458"/>
                <p:cNvSpPr/>
                <p:nvPr/>
              </p:nvSpPr>
              <p:spPr>
                <a:xfrm rot="16200000">
                  <a:off x="9167171" y="5930227"/>
                  <a:ext cx="284736" cy="13529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0" name="角丸四角形 459"/>
                <p:cNvSpPr/>
                <p:nvPr/>
              </p:nvSpPr>
              <p:spPr>
                <a:xfrm rot="484950">
                  <a:off x="9322317" y="5748447"/>
                  <a:ext cx="67647" cy="1710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34" name="グループ化 433"/>
              <p:cNvGrpSpPr/>
              <p:nvPr/>
            </p:nvGrpSpPr>
            <p:grpSpPr>
              <a:xfrm>
                <a:off x="8457338" y="5527143"/>
                <a:ext cx="725348" cy="806290"/>
                <a:chOff x="6347534" y="1226511"/>
                <a:chExt cx="1722268" cy="1914457"/>
              </a:xfrm>
            </p:grpSpPr>
            <p:sp>
              <p:nvSpPr>
                <p:cNvPr id="445" name="正方形/長方形 444"/>
                <p:cNvSpPr/>
                <p:nvPr/>
              </p:nvSpPr>
              <p:spPr>
                <a:xfrm>
                  <a:off x="6347534" y="1592016"/>
                  <a:ext cx="1722268" cy="1488279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6" name="正方形/長方形 445"/>
                <p:cNvSpPr/>
                <p:nvPr/>
              </p:nvSpPr>
              <p:spPr>
                <a:xfrm>
                  <a:off x="6347534" y="1699116"/>
                  <a:ext cx="1722268" cy="1417963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6600"/>
                    </a:gs>
                    <a:gs pos="100000">
                      <a:srgbClr val="70AD47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7" name="下カーブ矢印 446"/>
                <p:cNvSpPr/>
                <p:nvPr/>
              </p:nvSpPr>
              <p:spPr>
                <a:xfrm rot="18900000">
                  <a:off x="6892100" y="1226511"/>
                  <a:ext cx="319378" cy="546878"/>
                </a:xfrm>
                <a:prstGeom prst="curvedDownArrow">
                  <a:avLst>
                    <a:gd name="adj1" fmla="val 50000"/>
                    <a:gd name="adj2" fmla="val 50000"/>
                    <a:gd name="adj3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8" name="下カーブ矢印 447"/>
                <p:cNvSpPr/>
                <p:nvPr/>
              </p:nvSpPr>
              <p:spPr>
                <a:xfrm rot="2700000" flipH="1">
                  <a:off x="7198368" y="1226513"/>
                  <a:ext cx="319378" cy="546878"/>
                </a:xfrm>
                <a:prstGeom prst="curvedDownArrow">
                  <a:avLst>
                    <a:gd name="adj1" fmla="val 50000"/>
                    <a:gd name="adj2" fmla="val 50000"/>
                    <a:gd name="adj3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9" name="下カーブ矢印 448"/>
                <p:cNvSpPr/>
                <p:nvPr/>
              </p:nvSpPr>
              <p:spPr>
                <a:xfrm rot="2700000" flipH="1">
                  <a:off x="7218371" y="1337446"/>
                  <a:ext cx="258260" cy="442224"/>
                </a:xfrm>
                <a:prstGeom prst="curvedDownArrow">
                  <a:avLst>
                    <a:gd name="adj1" fmla="val 50000"/>
                    <a:gd name="adj2" fmla="val 50000"/>
                    <a:gd name="adj3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0" name="下カーブ矢印 449"/>
                <p:cNvSpPr/>
                <p:nvPr/>
              </p:nvSpPr>
              <p:spPr>
                <a:xfrm rot="18900000">
                  <a:off x="6912103" y="1337444"/>
                  <a:ext cx="258260" cy="442224"/>
                </a:xfrm>
                <a:prstGeom prst="curvedDownArrow">
                  <a:avLst>
                    <a:gd name="adj1" fmla="val 50000"/>
                    <a:gd name="adj2" fmla="val 50000"/>
                    <a:gd name="adj3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1" name="正方形/長方形 450"/>
                <p:cNvSpPr/>
                <p:nvPr/>
              </p:nvSpPr>
              <p:spPr>
                <a:xfrm rot="5400000">
                  <a:off x="6426880" y="2199888"/>
                  <a:ext cx="1563569" cy="31859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2" name="星 10 451"/>
                <p:cNvSpPr/>
                <p:nvPr/>
              </p:nvSpPr>
              <p:spPr>
                <a:xfrm>
                  <a:off x="7388118" y="2048469"/>
                  <a:ext cx="633788" cy="633786"/>
                </a:xfrm>
                <a:prstGeom prst="star10">
                  <a:avLst>
                    <a:gd name="adj" fmla="val 39445"/>
                    <a:gd name="hf" fmla="val 105146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3" name="星 10 452"/>
                <p:cNvSpPr/>
                <p:nvPr/>
              </p:nvSpPr>
              <p:spPr>
                <a:xfrm>
                  <a:off x="7460124" y="2120476"/>
                  <a:ext cx="489774" cy="489772"/>
                </a:xfrm>
                <a:prstGeom prst="star10">
                  <a:avLst>
                    <a:gd name="adj" fmla="val 39445"/>
                    <a:gd name="hf" fmla="val 105146"/>
                  </a:avLst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4" name="山形 453"/>
                <p:cNvSpPr/>
                <p:nvPr/>
              </p:nvSpPr>
              <p:spPr>
                <a:xfrm rot="18900000">
                  <a:off x="6805530" y="1588197"/>
                  <a:ext cx="487680" cy="329039"/>
                </a:xfrm>
                <a:prstGeom prst="chevron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5" name="山形 454"/>
                <p:cNvSpPr/>
                <p:nvPr/>
              </p:nvSpPr>
              <p:spPr>
                <a:xfrm rot="2700000" flipH="1">
                  <a:off x="7152010" y="1587456"/>
                  <a:ext cx="487680" cy="329039"/>
                </a:xfrm>
                <a:prstGeom prst="chevron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35" name="グループ化 434"/>
              <p:cNvGrpSpPr/>
              <p:nvPr/>
            </p:nvGrpSpPr>
            <p:grpSpPr>
              <a:xfrm>
                <a:off x="8370475" y="5831523"/>
                <a:ext cx="156686" cy="237808"/>
                <a:chOff x="6810979" y="5831522"/>
                <a:chExt cx="185555" cy="295625"/>
              </a:xfrm>
            </p:grpSpPr>
            <p:sp>
              <p:nvSpPr>
                <p:cNvPr id="441" name="角丸四角形 440"/>
                <p:cNvSpPr/>
                <p:nvPr/>
              </p:nvSpPr>
              <p:spPr>
                <a:xfrm rot="5400000">
                  <a:off x="6866506" y="5775995"/>
                  <a:ext cx="74501" cy="1855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2" name="角丸四角形 441"/>
                <p:cNvSpPr/>
                <p:nvPr/>
              </p:nvSpPr>
              <p:spPr>
                <a:xfrm rot="5400000">
                  <a:off x="6866506" y="5848117"/>
                  <a:ext cx="74501" cy="1855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3" name="角丸四角形 442"/>
                <p:cNvSpPr/>
                <p:nvPr/>
              </p:nvSpPr>
              <p:spPr>
                <a:xfrm rot="5400000">
                  <a:off x="6866506" y="5922618"/>
                  <a:ext cx="74501" cy="1855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4" name="角丸四角形 443"/>
                <p:cNvSpPr/>
                <p:nvPr/>
              </p:nvSpPr>
              <p:spPr>
                <a:xfrm rot="5400000">
                  <a:off x="6866506" y="5997119"/>
                  <a:ext cx="74501" cy="1855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36" name="グループ化 435"/>
              <p:cNvGrpSpPr/>
              <p:nvPr/>
            </p:nvGrpSpPr>
            <p:grpSpPr>
              <a:xfrm>
                <a:off x="9112383" y="5831523"/>
                <a:ext cx="156686" cy="237808"/>
                <a:chOff x="9112383" y="5831523"/>
                <a:chExt cx="156686" cy="237808"/>
              </a:xfrm>
            </p:grpSpPr>
            <p:sp>
              <p:nvSpPr>
                <p:cNvPr id="437" name="角丸四角形 436"/>
                <p:cNvSpPr/>
                <p:nvPr/>
              </p:nvSpPr>
              <p:spPr>
                <a:xfrm rot="16200000" flipH="1">
                  <a:off x="9160761" y="5783145"/>
                  <a:ext cx="59930" cy="1566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8" name="角丸四角形 437"/>
                <p:cNvSpPr/>
                <p:nvPr/>
              </p:nvSpPr>
              <p:spPr>
                <a:xfrm rot="16200000" flipH="1">
                  <a:off x="9160761" y="5841162"/>
                  <a:ext cx="59930" cy="1566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9" name="角丸四角形 438"/>
                <p:cNvSpPr/>
                <p:nvPr/>
              </p:nvSpPr>
              <p:spPr>
                <a:xfrm rot="16200000" flipH="1">
                  <a:off x="9160761" y="5901092"/>
                  <a:ext cx="59930" cy="1566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0" name="角丸四角形 439"/>
                <p:cNvSpPr/>
                <p:nvPr/>
              </p:nvSpPr>
              <p:spPr>
                <a:xfrm rot="16200000" flipH="1">
                  <a:off x="9160761" y="5961023"/>
                  <a:ext cx="59930" cy="1566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501" name="グループ化 500"/>
          <p:cNvGrpSpPr/>
          <p:nvPr/>
        </p:nvGrpSpPr>
        <p:grpSpPr>
          <a:xfrm>
            <a:off x="2673411" y="4442693"/>
            <a:ext cx="788975" cy="1869016"/>
            <a:chOff x="7092667" y="4509120"/>
            <a:chExt cx="788975" cy="1869016"/>
          </a:xfrm>
        </p:grpSpPr>
        <p:grpSp>
          <p:nvGrpSpPr>
            <p:cNvPr id="502" name="グループ化 501"/>
            <p:cNvGrpSpPr/>
            <p:nvPr/>
          </p:nvGrpSpPr>
          <p:grpSpPr>
            <a:xfrm>
              <a:off x="7122532" y="4509120"/>
              <a:ext cx="719603" cy="1828959"/>
              <a:chOff x="7122532" y="148199"/>
              <a:chExt cx="719603" cy="1828959"/>
            </a:xfrm>
          </p:grpSpPr>
          <p:sp>
            <p:nvSpPr>
              <p:cNvPr id="537" name="フローチャート: 論理積ゲート 213"/>
              <p:cNvSpPr/>
              <p:nvPr/>
            </p:nvSpPr>
            <p:spPr>
              <a:xfrm rot="16200000">
                <a:off x="7139222" y="650235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8" name="片側の 2 つの角を丸めた四角形 537"/>
              <p:cNvSpPr/>
              <p:nvPr/>
            </p:nvSpPr>
            <p:spPr>
              <a:xfrm rot="10800000">
                <a:off x="7412342" y="1271554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9" name="円/楕円 689"/>
              <p:cNvSpPr/>
              <p:nvPr/>
            </p:nvSpPr>
            <p:spPr>
              <a:xfrm rot="20700000">
                <a:off x="7122532" y="987881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0" name="円/楕円 690"/>
              <p:cNvSpPr/>
              <p:nvPr/>
            </p:nvSpPr>
            <p:spPr>
              <a:xfrm rot="900000" flipH="1">
                <a:off x="7667200" y="987882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1" name="円/楕円 691"/>
              <p:cNvSpPr/>
              <p:nvPr/>
            </p:nvSpPr>
            <p:spPr>
              <a:xfrm>
                <a:off x="7192811" y="734314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2" name="月 541"/>
              <p:cNvSpPr/>
              <p:nvPr/>
            </p:nvSpPr>
            <p:spPr>
              <a:xfrm rot="5400000">
                <a:off x="7305019" y="827914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3" name="月 542"/>
              <p:cNvSpPr/>
              <p:nvPr/>
            </p:nvSpPr>
            <p:spPr>
              <a:xfrm rot="5400000">
                <a:off x="7595532" y="827914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4" name="円/楕円 702"/>
              <p:cNvSpPr/>
              <p:nvPr/>
            </p:nvSpPr>
            <p:spPr>
              <a:xfrm>
                <a:off x="7301731" y="968894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5" name="円/楕円 703"/>
              <p:cNvSpPr/>
              <p:nvPr/>
            </p:nvSpPr>
            <p:spPr>
              <a:xfrm>
                <a:off x="7582718" y="968894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6" name="円/楕円 632"/>
              <p:cNvSpPr/>
              <p:nvPr/>
            </p:nvSpPr>
            <p:spPr>
              <a:xfrm>
                <a:off x="7437959" y="1171059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7" name="円/楕円 4"/>
              <p:cNvSpPr/>
              <p:nvPr/>
            </p:nvSpPr>
            <p:spPr>
              <a:xfrm>
                <a:off x="7343560" y="1240008"/>
                <a:ext cx="273736" cy="70383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48" name="グループ化 547"/>
              <p:cNvGrpSpPr/>
              <p:nvPr/>
            </p:nvGrpSpPr>
            <p:grpSpPr>
              <a:xfrm>
                <a:off x="7161069" y="148199"/>
                <a:ext cx="628846" cy="662016"/>
                <a:chOff x="4504745" y="3608910"/>
                <a:chExt cx="1464936" cy="1542210"/>
              </a:xfrm>
            </p:grpSpPr>
            <p:sp>
              <p:nvSpPr>
                <p:cNvPr id="558" name="台形 557"/>
                <p:cNvSpPr/>
                <p:nvPr/>
              </p:nvSpPr>
              <p:spPr>
                <a:xfrm>
                  <a:off x="4578685" y="3952089"/>
                  <a:ext cx="1317055" cy="964370"/>
                </a:xfrm>
                <a:prstGeom prst="trapezoid">
                  <a:avLst>
                    <a:gd name="adj" fmla="val 61504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9" name="円/楕円 558"/>
                <p:cNvSpPr/>
                <p:nvPr/>
              </p:nvSpPr>
              <p:spPr>
                <a:xfrm>
                  <a:off x="4916251" y="3608910"/>
                  <a:ext cx="641921" cy="64192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0" name="角丸四角形 28"/>
                <p:cNvSpPr/>
                <p:nvPr/>
              </p:nvSpPr>
              <p:spPr>
                <a:xfrm>
                  <a:off x="4504745" y="4787748"/>
                  <a:ext cx="1464936" cy="3633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870" h="523606">
                      <a:moveTo>
                        <a:pt x="220256" y="0"/>
                      </a:moveTo>
                      <a:cubicBezTo>
                        <a:pt x="273597" y="0"/>
                        <a:pt x="322509" y="18962"/>
                        <a:pt x="358692" y="52842"/>
                      </a:cubicBezTo>
                      <a:cubicBezTo>
                        <a:pt x="394874" y="18962"/>
                        <a:pt x="443787" y="0"/>
                        <a:pt x="497128" y="0"/>
                      </a:cubicBezTo>
                      <a:cubicBezTo>
                        <a:pt x="550469" y="0"/>
                        <a:pt x="599382" y="18962"/>
                        <a:pt x="635564" y="52842"/>
                      </a:cubicBezTo>
                      <a:cubicBezTo>
                        <a:pt x="671747" y="18962"/>
                        <a:pt x="720659" y="0"/>
                        <a:pt x="774000" y="0"/>
                      </a:cubicBezTo>
                      <a:cubicBezTo>
                        <a:pt x="827341" y="0"/>
                        <a:pt x="876254" y="18962"/>
                        <a:pt x="912436" y="52842"/>
                      </a:cubicBezTo>
                      <a:cubicBezTo>
                        <a:pt x="948619" y="18962"/>
                        <a:pt x="997531" y="0"/>
                        <a:pt x="1050872" y="0"/>
                      </a:cubicBezTo>
                      <a:cubicBezTo>
                        <a:pt x="1104213" y="0"/>
                        <a:pt x="1153126" y="18962"/>
                        <a:pt x="1189308" y="52842"/>
                      </a:cubicBezTo>
                      <a:cubicBezTo>
                        <a:pt x="1225491" y="18962"/>
                        <a:pt x="1274403" y="0"/>
                        <a:pt x="1327744" y="0"/>
                      </a:cubicBezTo>
                      <a:cubicBezTo>
                        <a:pt x="1381085" y="0"/>
                        <a:pt x="1429997" y="18961"/>
                        <a:pt x="1466179" y="52841"/>
                      </a:cubicBezTo>
                      <a:cubicBezTo>
                        <a:pt x="1502361" y="18961"/>
                        <a:pt x="1551274" y="0"/>
                        <a:pt x="1604614" y="0"/>
                      </a:cubicBezTo>
                      <a:cubicBezTo>
                        <a:pt x="1726258" y="0"/>
                        <a:pt x="1824870" y="98612"/>
                        <a:pt x="1824870" y="220256"/>
                      </a:cubicBezTo>
                      <a:cubicBezTo>
                        <a:pt x="1824870" y="247954"/>
                        <a:pt x="1824869" y="275652"/>
                        <a:pt x="1824869" y="303350"/>
                      </a:cubicBezTo>
                      <a:cubicBezTo>
                        <a:pt x="1824869" y="424994"/>
                        <a:pt x="1726257" y="523606"/>
                        <a:pt x="1604613" y="523606"/>
                      </a:cubicBezTo>
                      <a:lnTo>
                        <a:pt x="1604614" y="523605"/>
                      </a:lnTo>
                      <a:cubicBezTo>
                        <a:pt x="1551274" y="523605"/>
                        <a:pt x="1502362" y="504644"/>
                        <a:pt x="1466179" y="470764"/>
                      </a:cubicBezTo>
                      <a:cubicBezTo>
                        <a:pt x="1429997" y="504645"/>
                        <a:pt x="1381085" y="523606"/>
                        <a:pt x="1327743" y="523606"/>
                      </a:cubicBezTo>
                      <a:lnTo>
                        <a:pt x="1327744" y="523605"/>
                      </a:lnTo>
                      <a:cubicBezTo>
                        <a:pt x="1274403" y="523605"/>
                        <a:pt x="1225491" y="504644"/>
                        <a:pt x="1189308" y="470764"/>
                      </a:cubicBezTo>
                      <a:cubicBezTo>
                        <a:pt x="1153126" y="504644"/>
                        <a:pt x="1104213" y="523606"/>
                        <a:pt x="1050871" y="523606"/>
                      </a:cubicBezTo>
                      <a:lnTo>
                        <a:pt x="1050872" y="523605"/>
                      </a:lnTo>
                      <a:cubicBezTo>
                        <a:pt x="997531" y="523605"/>
                        <a:pt x="948619" y="504644"/>
                        <a:pt x="912436" y="470764"/>
                      </a:cubicBezTo>
                      <a:cubicBezTo>
                        <a:pt x="876254" y="504644"/>
                        <a:pt x="827341" y="523606"/>
                        <a:pt x="773999" y="523606"/>
                      </a:cubicBezTo>
                      <a:lnTo>
                        <a:pt x="774000" y="523605"/>
                      </a:lnTo>
                      <a:cubicBezTo>
                        <a:pt x="720659" y="523605"/>
                        <a:pt x="671747" y="504644"/>
                        <a:pt x="635564" y="470764"/>
                      </a:cubicBezTo>
                      <a:cubicBezTo>
                        <a:pt x="599382" y="504644"/>
                        <a:pt x="550468" y="523606"/>
                        <a:pt x="497127" y="523606"/>
                      </a:cubicBezTo>
                      <a:lnTo>
                        <a:pt x="497128" y="523605"/>
                      </a:lnTo>
                      <a:cubicBezTo>
                        <a:pt x="443787" y="523605"/>
                        <a:pt x="394874" y="504644"/>
                        <a:pt x="358692" y="470764"/>
                      </a:cubicBezTo>
                      <a:cubicBezTo>
                        <a:pt x="322509" y="504644"/>
                        <a:pt x="273596" y="523606"/>
                        <a:pt x="220255" y="523606"/>
                      </a:cubicBezTo>
                      <a:lnTo>
                        <a:pt x="220256" y="523605"/>
                      </a:lnTo>
                      <a:cubicBezTo>
                        <a:pt x="98612" y="523605"/>
                        <a:pt x="0" y="424993"/>
                        <a:pt x="0" y="303349"/>
                      </a:cubicBezTo>
                      <a:lnTo>
                        <a:pt x="0" y="220256"/>
                      </a:lnTo>
                      <a:cubicBezTo>
                        <a:pt x="0" y="98612"/>
                        <a:pt x="98612" y="0"/>
                        <a:pt x="2202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49" name="グループ化 548"/>
              <p:cNvGrpSpPr/>
              <p:nvPr/>
            </p:nvGrpSpPr>
            <p:grpSpPr>
              <a:xfrm>
                <a:off x="7185248" y="1404975"/>
                <a:ext cx="604867" cy="572183"/>
                <a:chOff x="5513616" y="5387877"/>
                <a:chExt cx="604867" cy="572183"/>
              </a:xfrm>
            </p:grpSpPr>
            <p:sp>
              <p:nvSpPr>
                <p:cNvPr id="550" name="片側の 2 つの角を丸めた四角形 549"/>
                <p:cNvSpPr/>
                <p:nvPr/>
              </p:nvSpPr>
              <p:spPr>
                <a:xfrm>
                  <a:off x="5513616" y="5426007"/>
                  <a:ext cx="604867" cy="534053"/>
                </a:xfrm>
                <a:prstGeom prst="round2SameRect">
                  <a:avLst>
                    <a:gd name="adj1" fmla="val 38069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51" name="グループ化 550"/>
                <p:cNvGrpSpPr/>
                <p:nvPr/>
              </p:nvGrpSpPr>
              <p:grpSpPr>
                <a:xfrm>
                  <a:off x="5727870" y="5461881"/>
                  <a:ext cx="176358" cy="238202"/>
                  <a:chOff x="5668526" y="5576019"/>
                  <a:chExt cx="227529" cy="307318"/>
                </a:xfrm>
              </p:grpSpPr>
              <p:sp>
                <p:nvSpPr>
                  <p:cNvPr id="555" name="角丸四角形 1853"/>
                  <p:cNvSpPr/>
                  <p:nvPr/>
                </p:nvSpPr>
                <p:spPr>
                  <a:xfrm rot="20700000">
                    <a:off x="5681080" y="5576019"/>
                    <a:ext cx="149602" cy="2711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9602" h="271141">
                        <a:moveTo>
                          <a:pt x="141447" y="1059"/>
                        </a:moveTo>
                        <a:lnTo>
                          <a:pt x="142079" y="1881"/>
                        </a:lnTo>
                        <a:cubicBezTo>
                          <a:pt x="146651" y="2865"/>
                          <a:pt x="149602" y="7056"/>
                          <a:pt x="149602" y="11936"/>
                        </a:cubicBezTo>
                        <a:cubicBezTo>
                          <a:pt x="149602" y="94390"/>
                          <a:pt x="149601" y="176843"/>
                          <a:pt x="149601" y="259297"/>
                        </a:cubicBezTo>
                        <a:cubicBezTo>
                          <a:pt x="149601" y="265838"/>
                          <a:pt x="144298" y="271141"/>
                          <a:pt x="137757" y="271141"/>
                        </a:cubicBezTo>
                        <a:lnTo>
                          <a:pt x="137758" y="271140"/>
                        </a:lnTo>
                        <a:cubicBezTo>
                          <a:pt x="131217" y="271139"/>
                          <a:pt x="125914" y="265837"/>
                          <a:pt x="125914" y="259296"/>
                        </a:cubicBezTo>
                        <a:lnTo>
                          <a:pt x="125914" y="51652"/>
                        </a:lnTo>
                        <a:cubicBezTo>
                          <a:pt x="91310" y="111587"/>
                          <a:pt x="56705" y="171523"/>
                          <a:pt x="22101" y="231459"/>
                        </a:cubicBezTo>
                        <a:cubicBezTo>
                          <a:pt x="18831" y="237123"/>
                          <a:pt x="11587" y="239064"/>
                          <a:pt x="5922" y="235794"/>
                        </a:cubicBezTo>
                        <a:lnTo>
                          <a:pt x="5923" y="235793"/>
                        </a:lnTo>
                        <a:cubicBezTo>
                          <a:pt x="259" y="232523"/>
                          <a:pt x="-1682" y="225279"/>
                          <a:pt x="1588" y="219614"/>
                        </a:cubicBezTo>
                        <a:lnTo>
                          <a:pt x="125268" y="5394"/>
                        </a:lnTo>
                        <a:cubicBezTo>
                          <a:pt x="127721" y="1147"/>
                          <a:pt x="132407" y="-1007"/>
                          <a:pt x="136876" y="457"/>
                        </a:cubicBezTo>
                        <a:cubicBezTo>
                          <a:pt x="137150" y="103"/>
                          <a:pt x="137453" y="92"/>
                          <a:pt x="137758" y="92"/>
                        </a:cubicBezTo>
                        <a:lnTo>
                          <a:pt x="139462" y="798"/>
                        </a:lnTo>
                        <a:cubicBezTo>
                          <a:pt x="140281" y="449"/>
                          <a:pt x="140872" y="727"/>
                          <a:pt x="141447" y="105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56" name="円/楕円 555"/>
                  <p:cNvSpPr/>
                  <p:nvPr/>
                </p:nvSpPr>
                <p:spPr>
                  <a:xfrm>
                    <a:off x="5801709" y="5788993"/>
                    <a:ext cx="94346" cy="9434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57" name="円/楕円 556"/>
                  <p:cNvSpPr/>
                  <p:nvPr/>
                </p:nvSpPr>
                <p:spPr>
                  <a:xfrm>
                    <a:off x="5668526" y="5782118"/>
                    <a:ext cx="94346" cy="9434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52" name="円/楕円 3"/>
                <p:cNvSpPr/>
                <p:nvPr/>
              </p:nvSpPr>
              <p:spPr>
                <a:xfrm>
                  <a:off x="5656117" y="5387877"/>
                  <a:ext cx="319862" cy="1112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9862" h="77787">
                      <a:moveTo>
                        <a:pt x="41215" y="0"/>
                      </a:moveTo>
                      <a:cubicBezTo>
                        <a:pt x="61114" y="16725"/>
                        <a:pt x="106788" y="28323"/>
                        <a:pt x="159931" y="28323"/>
                      </a:cubicBezTo>
                      <a:cubicBezTo>
                        <a:pt x="213075" y="28323"/>
                        <a:pt x="258748" y="16725"/>
                        <a:pt x="278647" y="0"/>
                      </a:cubicBezTo>
                      <a:cubicBezTo>
                        <a:pt x="304349" y="7682"/>
                        <a:pt x="319862" y="18700"/>
                        <a:pt x="319862" y="30783"/>
                      </a:cubicBezTo>
                      <a:cubicBezTo>
                        <a:pt x="319862" y="56743"/>
                        <a:pt x="248258" y="77787"/>
                        <a:pt x="159931" y="77787"/>
                      </a:cubicBezTo>
                      <a:cubicBezTo>
                        <a:pt x="71604" y="77787"/>
                        <a:pt x="0" y="56743"/>
                        <a:pt x="0" y="30783"/>
                      </a:cubicBezTo>
                      <a:cubicBezTo>
                        <a:pt x="0" y="18700"/>
                        <a:pt x="15513" y="7682"/>
                        <a:pt x="4121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3" name="円/楕円 552"/>
                <p:cNvSpPr/>
                <p:nvPr/>
              </p:nvSpPr>
              <p:spPr>
                <a:xfrm>
                  <a:off x="5774941" y="5723052"/>
                  <a:ext cx="82214" cy="82212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4" name="円/楕円 553"/>
                <p:cNvSpPr/>
                <p:nvPr/>
              </p:nvSpPr>
              <p:spPr>
                <a:xfrm>
                  <a:off x="5774941" y="5856862"/>
                  <a:ext cx="82214" cy="82212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503" name="グループ化 502"/>
            <p:cNvGrpSpPr/>
            <p:nvPr/>
          </p:nvGrpSpPr>
          <p:grpSpPr>
            <a:xfrm>
              <a:off x="7092667" y="5922400"/>
              <a:ext cx="788975" cy="455736"/>
              <a:chOff x="8121845" y="5527143"/>
              <a:chExt cx="1395855" cy="806290"/>
            </a:xfrm>
          </p:grpSpPr>
          <p:sp>
            <p:nvSpPr>
              <p:cNvPr id="504" name="角丸四角形 28"/>
              <p:cNvSpPr/>
              <p:nvPr/>
            </p:nvSpPr>
            <p:spPr>
              <a:xfrm rot="1626118">
                <a:off x="8165359" y="5581307"/>
                <a:ext cx="290602" cy="573427"/>
              </a:xfrm>
              <a:custGeom>
                <a:avLst/>
                <a:gdLst>
                  <a:gd name="connsiteX0" fmla="*/ 0 w 281145"/>
                  <a:gd name="connsiteY0" fmla="*/ 140573 h 919789"/>
                  <a:gd name="connsiteX1" fmla="*/ 140573 w 281145"/>
                  <a:gd name="connsiteY1" fmla="*/ 0 h 919789"/>
                  <a:gd name="connsiteX2" fmla="*/ 140573 w 281145"/>
                  <a:gd name="connsiteY2" fmla="*/ 0 h 919789"/>
                  <a:gd name="connsiteX3" fmla="*/ 281146 w 281145"/>
                  <a:gd name="connsiteY3" fmla="*/ 140573 h 919789"/>
                  <a:gd name="connsiteX4" fmla="*/ 281145 w 281145"/>
                  <a:gd name="connsiteY4" fmla="*/ 779217 h 919789"/>
                  <a:gd name="connsiteX5" fmla="*/ 140572 w 281145"/>
                  <a:gd name="connsiteY5" fmla="*/ 919790 h 919789"/>
                  <a:gd name="connsiteX6" fmla="*/ 140573 w 281145"/>
                  <a:gd name="connsiteY6" fmla="*/ 919789 h 919789"/>
                  <a:gd name="connsiteX7" fmla="*/ 0 w 281145"/>
                  <a:gd name="connsiteY7" fmla="*/ 779216 h 919789"/>
                  <a:gd name="connsiteX8" fmla="*/ 0 w 281145"/>
                  <a:gd name="connsiteY8" fmla="*/ 140573 h 919789"/>
                  <a:gd name="connsiteX0" fmla="*/ 140573 w 281146"/>
                  <a:gd name="connsiteY0" fmla="*/ 0 h 919790"/>
                  <a:gd name="connsiteX1" fmla="*/ 281146 w 281146"/>
                  <a:gd name="connsiteY1" fmla="*/ 140573 h 919790"/>
                  <a:gd name="connsiteX2" fmla="*/ 281145 w 281146"/>
                  <a:gd name="connsiteY2" fmla="*/ 779217 h 919790"/>
                  <a:gd name="connsiteX3" fmla="*/ 140572 w 281146"/>
                  <a:gd name="connsiteY3" fmla="*/ 919790 h 919790"/>
                  <a:gd name="connsiteX4" fmla="*/ 140573 w 281146"/>
                  <a:gd name="connsiteY4" fmla="*/ 919789 h 919790"/>
                  <a:gd name="connsiteX5" fmla="*/ 0 w 281146"/>
                  <a:gd name="connsiteY5" fmla="*/ 779216 h 919790"/>
                  <a:gd name="connsiteX6" fmla="*/ 0 w 281146"/>
                  <a:gd name="connsiteY6" fmla="*/ 140573 h 919790"/>
                  <a:gd name="connsiteX7" fmla="*/ 140573 w 281146"/>
                  <a:gd name="connsiteY7" fmla="*/ 0 h 919790"/>
                  <a:gd name="connsiteX8" fmla="*/ 232013 w 281146"/>
                  <a:gd name="connsiteY8" fmla="*/ 91440 h 919790"/>
                  <a:gd name="connsiteX0" fmla="*/ 140573 w 281146"/>
                  <a:gd name="connsiteY0" fmla="*/ 0 h 919790"/>
                  <a:gd name="connsiteX1" fmla="*/ 281146 w 281146"/>
                  <a:gd name="connsiteY1" fmla="*/ 140573 h 919790"/>
                  <a:gd name="connsiteX2" fmla="*/ 281145 w 281146"/>
                  <a:gd name="connsiteY2" fmla="*/ 779217 h 919790"/>
                  <a:gd name="connsiteX3" fmla="*/ 140572 w 281146"/>
                  <a:gd name="connsiteY3" fmla="*/ 919790 h 919790"/>
                  <a:gd name="connsiteX4" fmla="*/ 140573 w 281146"/>
                  <a:gd name="connsiteY4" fmla="*/ 919789 h 919790"/>
                  <a:gd name="connsiteX5" fmla="*/ 0 w 281146"/>
                  <a:gd name="connsiteY5" fmla="*/ 779216 h 919790"/>
                  <a:gd name="connsiteX6" fmla="*/ 0 w 281146"/>
                  <a:gd name="connsiteY6" fmla="*/ 140573 h 919790"/>
                  <a:gd name="connsiteX7" fmla="*/ 232013 w 281146"/>
                  <a:gd name="connsiteY7" fmla="*/ 91440 h 919790"/>
                  <a:gd name="connsiteX0" fmla="*/ 140573 w 281146"/>
                  <a:gd name="connsiteY0" fmla="*/ 0 h 919790"/>
                  <a:gd name="connsiteX1" fmla="*/ 281146 w 281146"/>
                  <a:gd name="connsiteY1" fmla="*/ 140573 h 919790"/>
                  <a:gd name="connsiteX2" fmla="*/ 281145 w 281146"/>
                  <a:gd name="connsiteY2" fmla="*/ 779217 h 919790"/>
                  <a:gd name="connsiteX3" fmla="*/ 140572 w 281146"/>
                  <a:gd name="connsiteY3" fmla="*/ 919790 h 919790"/>
                  <a:gd name="connsiteX4" fmla="*/ 140573 w 281146"/>
                  <a:gd name="connsiteY4" fmla="*/ 919789 h 919790"/>
                  <a:gd name="connsiteX5" fmla="*/ 0 w 281146"/>
                  <a:gd name="connsiteY5" fmla="*/ 779216 h 919790"/>
                  <a:gd name="connsiteX6" fmla="*/ 0 w 281146"/>
                  <a:gd name="connsiteY6" fmla="*/ 140573 h 919790"/>
                  <a:gd name="connsiteX0" fmla="*/ 281146 w 281146"/>
                  <a:gd name="connsiteY0" fmla="*/ 0 h 779217"/>
                  <a:gd name="connsiteX1" fmla="*/ 281145 w 281146"/>
                  <a:gd name="connsiteY1" fmla="*/ 638644 h 779217"/>
                  <a:gd name="connsiteX2" fmla="*/ 140572 w 281146"/>
                  <a:gd name="connsiteY2" fmla="*/ 779217 h 779217"/>
                  <a:gd name="connsiteX3" fmla="*/ 140573 w 281146"/>
                  <a:gd name="connsiteY3" fmla="*/ 779216 h 779217"/>
                  <a:gd name="connsiteX4" fmla="*/ 0 w 281146"/>
                  <a:gd name="connsiteY4" fmla="*/ 638643 h 779217"/>
                  <a:gd name="connsiteX5" fmla="*/ 0 w 281146"/>
                  <a:gd name="connsiteY5" fmla="*/ 0 h 779217"/>
                  <a:gd name="connsiteX0" fmla="*/ 281146 w 281146"/>
                  <a:gd name="connsiteY0" fmla="*/ 0 h 779217"/>
                  <a:gd name="connsiteX1" fmla="*/ 281145 w 281146"/>
                  <a:gd name="connsiteY1" fmla="*/ 638644 h 779217"/>
                  <a:gd name="connsiteX2" fmla="*/ 140572 w 281146"/>
                  <a:gd name="connsiteY2" fmla="*/ 779217 h 779217"/>
                  <a:gd name="connsiteX3" fmla="*/ 143173 w 281146"/>
                  <a:gd name="connsiteY3" fmla="*/ 741879 h 779217"/>
                  <a:gd name="connsiteX4" fmla="*/ 0 w 281146"/>
                  <a:gd name="connsiteY4" fmla="*/ 638643 h 779217"/>
                  <a:gd name="connsiteX5" fmla="*/ 0 w 281146"/>
                  <a:gd name="connsiteY5" fmla="*/ 0 h 779217"/>
                  <a:gd name="connsiteX0" fmla="*/ 281146 w 317649"/>
                  <a:gd name="connsiteY0" fmla="*/ 0 h 741879"/>
                  <a:gd name="connsiteX1" fmla="*/ 281145 w 317649"/>
                  <a:gd name="connsiteY1" fmla="*/ 638644 h 741879"/>
                  <a:gd name="connsiteX2" fmla="*/ 283704 w 317649"/>
                  <a:gd name="connsiteY2" fmla="*/ 736501 h 741879"/>
                  <a:gd name="connsiteX3" fmla="*/ 143173 w 317649"/>
                  <a:gd name="connsiteY3" fmla="*/ 741879 h 741879"/>
                  <a:gd name="connsiteX4" fmla="*/ 0 w 317649"/>
                  <a:gd name="connsiteY4" fmla="*/ 638643 h 741879"/>
                  <a:gd name="connsiteX5" fmla="*/ 0 w 317649"/>
                  <a:gd name="connsiteY5" fmla="*/ 0 h 741879"/>
                  <a:gd name="connsiteX0" fmla="*/ 281146 w 283704"/>
                  <a:gd name="connsiteY0" fmla="*/ 0 h 741879"/>
                  <a:gd name="connsiteX1" fmla="*/ 281145 w 283704"/>
                  <a:gd name="connsiteY1" fmla="*/ 638644 h 741879"/>
                  <a:gd name="connsiteX2" fmla="*/ 283704 w 283704"/>
                  <a:gd name="connsiteY2" fmla="*/ 736501 h 741879"/>
                  <a:gd name="connsiteX3" fmla="*/ 143173 w 283704"/>
                  <a:gd name="connsiteY3" fmla="*/ 741879 h 741879"/>
                  <a:gd name="connsiteX4" fmla="*/ 0 w 283704"/>
                  <a:gd name="connsiteY4" fmla="*/ 638643 h 741879"/>
                  <a:gd name="connsiteX5" fmla="*/ 0 w 283704"/>
                  <a:gd name="connsiteY5" fmla="*/ 0 h 741879"/>
                  <a:gd name="connsiteX0" fmla="*/ 281146 w 281859"/>
                  <a:gd name="connsiteY0" fmla="*/ 0 h 741879"/>
                  <a:gd name="connsiteX1" fmla="*/ 281145 w 281859"/>
                  <a:gd name="connsiteY1" fmla="*/ 638644 h 741879"/>
                  <a:gd name="connsiteX2" fmla="*/ 271501 w 281859"/>
                  <a:gd name="connsiteY2" fmla="*/ 723308 h 741879"/>
                  <a:gd name="connsiteX3" fmla="*/ 143173 w 281859"/>
                  <a:gd name="connsiteY3" fmla="*/ 741879 h 741879"/>
                  <a:gd name="connsiteX4" fmla="*/ 0 w 281859"/>
                  <a:gd name="connsiteY4" fmla="*/ 638643 h 741879"/>
                  <a:gd name="connsiteX5" fmla="*/ 0 w 281859"/>
                  <a:gd name="connsiteY5" fmla="*/ 0 h 741879"/>
                  <a:gd name="connsiteX0" fmla="*/ 281146 w 281859"/>
                  <a:gd name="connsiteY0" fmla="*/ 0 h 741879"/>
                  <a:gd name="connsiteX1" fmla="*/ 281145 w 281859"/>
                  <a:gd name="connsiteY1" fmla="*/ 638644 h 741879"/>
                  <a:gd name="connsiteX2" fmla="*/ 271501 w 281859"/>
                  <a:gd name="connsiteY2" fmla="*/ 723308 h 741879"/>
                  <a:gd name="connsiteX3" fmla="*/ 143173 w 281859"/>
                  <a:gd name="connsiteY3" fmla="*/ 741879 h 741879"/>
                  <a:gd name="connsiteX4" fmla="*/ 0 w 281859"/>
                  <a:gd name="connsiteY4" fmla="*/ 638643 h 741879"/>
                  <a:gd name="connsiteX5" fmla="*/ 0 w 281859"/>
                  <a:gd name="connsiteY5" fmla="*/ 0 h 741879"/>
                  <a:gd name="connsiteX0" fmla="*/ 281146 w 325113"/>
                  <a:gd name="connsiteY0" fmla="*/ 0 h 741879"/>
                  <a:gd name="connsiteX1" fmla="*/ 281145 w 325113"/>
                  <a:gd name="connsiteY1" fmla="*/ 638644 h 741879"/>
                  <a:gd name="connsiteX2" fmla="*/ 271501 w 325113"/>
                  <a:gd name="connsiteY2" fmla="*/ 723308 h 741879"/>
                  <a:gd name="connsiteX3" fmla="*/ 143173 w 325113"/>
                  <a:gd name="connsiteY3" fmla="*/ 741879 h 741879"/>
                  <a:gd name="connsiteX4" fmla="*/ 0 w 325113"/>
                  <a:gd name="connsiteY4" fmla="*/ 638643 h 741879"/>
                  <a:gd name="connsiteX5" fmla="*/ 0 w 325113"/>
                  <a:gd name="connsiteY5" fmla="*/ 0 h 741879"/>
                  <a:gd name="connsiteX0" fmla="*/ 281146 w 325113"/>
                  <a:gd name="connsiteY0" fmla="*/ 0 h 741879"/>
                  <a:gd name="connsiteX1" fmla="*/ 281145 w 325113"/>
                  <a:gd name="connsiteY1" fmla="*/ 638644 h 741879"/>
                  <a:gd name="connsiteX2" fmla="*/ 271501 w 325113"/>
                  <a:gd name="connsiteY2" fmla="*/ 723308 h 741879"/>
                  <a:gd name="connsiteX3" fmla="*/ 143173 w 325113"/>
                  <a:gd name="connsiteY3" fmla="*/ 741879 h 741879"/>
                  <a:gd name="connsiteX4" fmla="*/ 0 w 325113"/>
                  <a:gd name="connsiteY4" fmla="*/ 638643 h 741879"/>
                  <a:gd name="connsiteX5" fmla="*/ 0 w 325113"/>
                  <a:gd name="connsiteY5" fmla="*/ 0 h 741879"/>
                  <a:gd name="connsiteX0" fmla="*/ 281146 w 281859"/>
                  <a:gd name="connsiteY0" fmla="*/ 0 h 747448"/>
                  <a:gd name="connsiteX1" fmla="*/ 281145 w 281859"/>
                  <a:gd name="connsiteY1" fmla="*/ 638644 h 747448"/>
                  <a:gd name="connsiteX2" fmla="*/ 271501 w 281859"/>
                  <a:gd name="connsiteY2" fmla="*/ 723308 h 747448"/>
                  <a:gd name="connsiteX3" fmla="*/ 143173 w 281859"/>
                  <a:gd name="connsiteY3" fmla="*/ 741879 h 747448"/>
                  <a:gd name="connsiteX4" fmla="*/ 0 w 281859"/>
                  <a:gd name="connsiteY4" fmla="*/ 638643 h 747448"/>
                  <a:gd name="connsiteX5" fmla="*/ 0 w 281859"/>
                  <a:gd name="connsiteY5" fmla="*/ 0 h 747448"/>
                  <a:gd name="connsiteX0" fmla="*/ 281146 w 281859"/>
                  <a:gd name="connsiteY0" fmla="*/ 0 h 747448"/>
                  <a:gd name="connsiteX1" fmla="*/ 281145 w 281859"/>
                  <a:gd name="connsiteY1" fmla="*/ 638644 h 747448"/>
                  <a:gd name="connsiteX2" fmla="*/ 271501 w 281859"/>
                  <a:gd name="connsiteY2" fmla="*/ 723308 h 747448"/>
                  <a:gd name="connsiteX3" fmla="*/ 143173 w 281859"/>
                  <a:gd name="connsiteY3" fmla="*/ 741879 h 747448"/>
                  <a:gd name="connsiteX4" fmla="*/ 0 w 281859"/>
                  <a:gd name="connsiteY4" fmla="*/ 638643 h 747448"/>
                  <a:gd name="connsiteX5" fmla="*/ 0 w 281859"/>
                  <a:gd name="connsiteY5" fmla="*/ 0 h 747448"/>
                  <a:gd name="connsiteX0" fmla="*/ 281146 w 291365"/>
                  <a:gd name="connsiteY0" fmla="*/ 0 h 743136"/>
                  <a:gd name="connsiteX1" fmla="*/ 281145 w 291365"/>
                  <a:gd name="connsiteY1" fmla="*/ 638644 h 743136"/>
                  <a:gd name="connsiteX2" fmla="*/ 143173 w 291365"/>
                  <a:gd name="connsiteY2" fmla="*/ 741879 h 743136"/>
                  <a:gd name="connsiteX3" fmla="*/ 0 w 291365"/>
                  <a:gd name="connsiteY3" fmla="*/ 638643 h 743136"/>
                  <a:gd name="connsiteX4" fmla="*/ 0 w 291365"/>
                  <a:gd name="connsiteY4" fmla="*/ 0 h 743136"/>
                  <a:gd name="connsiteX0" fmla="*/ 281146 w 291365"/>
                  <a:gd name="connsiteY0" fmla="*/ 0 h 741879"/>
                  <a:gd name="connsiteX1" fmla="*/ 281145 w 291365"/>
                  <a:gd name="connsiteY1" fmla="*/ 638644 h 741879"/>
                  <a:gd name="connsiteX2" fmla="*/ 143173 w 291365"/>
                  <a:gd name="connsiteY2" fmla="*/ 741879 h 741879"/>
                  <a:gd name="connsiteX3" fmla="*/ 0 w 291365"/>
                  <a:gd name="connsiteY3" fmla="*/ 638643 h 741879"/>
                  <a:gd name="connsiteX4" fmla="*/ 0 w 291365"/>
                  <a:gd name="connsiteY4" fmla="*/ 0 h 741879"/>
                  <a:gd name="connsiteX0" fmla="*/ 281146 w 294793"/>
                  <a:gd name="connsiteY0" fmla="*/ 0 h 741879"/>
                  <a:gd name="connsiteX1" fmla="*/ 285616 w 294793"/>
                  <a:gd name="connsiteY1" fmla="*/ 600951 h 741879"/>
                  <a:gd name="connsiteX2" fmla="*/ 143173 w 294793"/>
                  <a:gd name="connsiteY2" fmla="*/ 741879 h 741879"/>
                  <a:gd name="connsiteX3" fmla="*/ 0 w 294793"/>
                  <a:gd name="connsiteY3" fmla="*/ 638643 h 741879"/>
                  <a:gd name="connsiteX4" fmla="*/ 0 w 294793"/>
                  <a:gd name="connsiteY4" fmla="*/ 0 h 741879"/>
                  <a:gd name="connsiteX0" fmla="*/ 281146 w 289271"/>
                  <a:gd name="connsiteY0" fmla="*/ 0 h 741879"/>
                  <a:gd name="connsiteX1" fmla="*/ 285616 w 289271"/>
                  <a:gd name="connsiteY1" fmla="*/ 600951 h 741879"/>
                  <a:gd name="connsiteX2" fmla="*/ 143173 w 289271"/>
                  <a:gd name="connsiteY2" fmla="*/ 741879 h 741879"/>
                  <a:gd name="connsiteX3" fmla="*/ 0 w 289271"/>
                  <a:gd name="connsiteY3" fmla="*/ 638643 h 741879"/>
                  <a:gd name="connsiteX4" fmla="*/ 0 w 289271"/>
                  <a:gd name="connsiteY4" fmla="*/ 0 h 741879"/>
                  <a:gd name="connsiteX0" fmla="*/ 281146 w 287826"/>
                  <a:gd name="connsiteY0" fmla="*/ 0 h 741879"/>
                  <a:gd name="connsiteX1" fmla="*/ 283854 w 287826"/>
                  <a:gd name="connsiteY1" fmla="*/ 550869 h 741879"/>
                  <a:gd name="connsiteX2" fmla="*/ 143173 w 287826"/>
                  <a:gd name="connsiteY2" fmla="*/ 741879 h 741879"/>
                  <a:gd name="connsiteX3" fmla="*/ 0 w 287826"/>
                  <a:gd name="connsiteY3" fmla="*/ 638643 h 741879"/>
                  <a:gd name="connsiteX4" fmla="*/ 0 w 287826"/>
                  <a:gd name="connsiteY4" fmla="*/ 0 h 741879"/>
                  <a:gd name="connsiteX0" fmla="*/ 284072 w 294347"/>
                  <a:gd name="connsiteY0" fmla="*/ 118449 h 741879"/>
                  <a:gd name="connsiteX1" fmla="*/ 283854 w 294347"/>
                  <a:gd name="connsiteY1" fmla="*/ 550869 h 741879"/>
                  <a:gd name="connsiteX2" fmla="*/ 143173 w 294347"/>
                  <a:gd name="connsiteY2" fmla="*/ 741879 h 741879"/>
                  <a:gd name="connsiteX3" fmla="*/ 0 w 294347"/>
                  <a:gd name="connsiteY3" fmla="*/ 638643 h 741879"/>
                  <a:gd name="connsiteX4" fmla="*/ 0 w 294347"/>
                  <a:gd name="connsiteY4" fmla="*/ 0 h 741879"/>
                  <a:gd name="connsiteX0" fmla="*/ 284072 w 284072"/>
                  <a:gd name="connsiteY0" fmla="*/ 118449 h 741879"/>
                  <a:gd name="connsiteX1" fmla="*/ 283854 w 284072"/>
                  <a:gd name="connsiteY1" fmla="*/ 550869 h 741879"/>
                  <a:gd name="connsiteX2" fmla="*/ 143173 w 284072"/>
                  <a:gd name="connsiteY2" fmla="*/ 741879 h 741879"/>
                  <a:gd name="connsiteX3" fmla="*/ 0 w 284072"/>
                  <a:gd name="connsiteY3" fmla="*/ 638643 h 741879"/>
                  <a:gd name="connsiteX4" fmla="*/ 0 w 284072"/>
                  <a:gd name="connsiteY4" fmla="*/ 0 h 741879"/>
                  <a:gd name="connsiteX0" fmla="*/ 292815 w 292815"/>
                  <a:gd name="connsiteY0" fmla="*/ 118449 h 741879"/>
                  <a:gd name="connsiteX1" fmla="*/ 292597 w 292815"/>
                  <a:gd name="connsiteY1" fmla="*/ 550869 h 741879"/>
                  <a:gd name="connsiteX2" fmla="*/ 151916 w 292815"/>
                  <a:gd name="connsiteY2" fmla="*/ 741879 h 741879"/>
                  <a:gd name="connsiteX3" fmla="*/ 0 w 292815"/>
                  <a:gd name="connsiteY3" fmla="*/ 572026 h 741879"/>
                  <a:gd name="connsiteX4" fmla="*/ 8743 w 292815"/>
                  <a:gd name="connsiteY4" fmla="*/ 0 h 741879"/>
                  <a:gd name="connsiteX0" fmla="*/ 294388 w 294388"/>
                  <a:gd name="connsiteY0" fmla="*/ 85769 h 709199"/>
                  <a:gd name="connsiteX1" fmla="*/ 294170 w 294388"/>
                  <a:gd name="connsiteY1" fmla="*/ 518189 h 709199"/>
                  <a:gd name="connsiteX2" fmla="*/ 153489 w 294388"/>
                  <a:gd name="connsiteY2" fmla="*/ 709199 h 709199"/>
                  <a:gd name="connsiteX3" fmla="*/ 1573 w 294388"/>
                  <a:gd name="connsiteY3" fmla="*/ 539346 h 709199"/>
                  <a:gd name="connsiteX4" fmla="*/ 0 w 294388"/>
                  <a:gd name="connsiteY4" fmla="*/ 1 h 709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4388" h="709199">
                    <a:moveTo>
                      <a:pt x="294388" y="85769"/>
                    </a:moveTo>
                    <a:cubicBezTo>
                      <a:pt x="294315" y="229909"/>
                      <a:pt x="294243" y="374049"/>
                      <a:pt x="294170" y="518189"/>
                    </a:cubicBezTo>
                    <a:cubicBezTo>
                      <a:pt x="270687" y="622094"/>
                      <a:pt x="263529" y="704947"/>
                      <a:pt x="153489" y="709199"/>
                    </a:cubicBezTo>
                    <a:cubicBezTo>
                      <a:pt x="75853" y="709199"/>
                      <a:pt x="1573" y="616982"/>
                      <a:pt x="1573" y="539346"/>
                    </a:cubicBezTo>
                    <a:cubicBezTo>
                      <a:pt x="1049" y="359564"/>
                      <a:pt x="524" y="179783"/>
                      <a:pt x="0" y="1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5" name="片側の 2 つの角を丸めた四角形 272"/>
              <p:cNvSpPr/>
              <p:nvPr/>
            </p:nvSpPr>
            <p:spPr>
              <a:xfrm rot="16200000">
                <a:off x="8212207" y="5960800"/>
                <a:ext cx="115326" cy="296049"/>
              </a:xfrm>
              <a:custGeom>
                <a:avLst/>
                <a:gdLst>
                  <a:gd name="connsiteX0" fmla="*/ 97543 w 334962"/>
                  <a:gd name="connsiteY0" fmla="*/ 0 h 195085"/>
                  <a:gd name="connsiteX1" fmla="*/ 237420 w 334962"/>
                  <a:gd name="connsiteY1" fmla="*/ 0 h 195085"/>
                  <a:gd name="connsiteX2" fmla="*/ 334963 w 334962"/>
                  <a:gd name="connsiteY2" fmla="*/ 97543 h 195085"/>
                  <a:gd name="connsiteX3" fmla="*/ 334962 w 334962"/>
                  <a:gd name="connsiteY3" fmla="*/ 195085 h 195085"/>
                  <a:gd name="connsiteX4" fmla="*/ 334962 w 334962"/>
                  <a:gd name="connsiteY4" fmla="*/ 195085 h 195085"/>
                  <a:gd name="connsiteX5" fmla="*/ 0 w 334962"/>
                  <a:gd name="connsiteY5" fmla="*/ 195085 h 195085"/>
                  <a:gd name="connsiteX6" fmla="*/ 0 w 334962"/>
                  <a:gd name="connsiteY6" fmla="*/ 195085 h 195085"/>
                  <a:gd name="connsiteX7" fmla="*/ 0 w 334962"/>
                  <a:gd name="connsiteY7" fmla="*/ 97543 h 195085"/>
                  <a:gd name="connsiteX8" fmla="*/ 97543 w 334962"/>
                  <a:gd name="connsiteY8" fmla="*/ 0 h 195085"/>
                  <a:gd name="connsiteX0" fmla="*/ 334963 w 426403"/>
                  <a:gd name="connsiteY0" fmla="*/ 97543 h 195085"/>
                  <a:gd name="connsiteX1" fmla="*/ 334962 w 426403"/>
                  <a:gd name="connsiteY1" fmla="*/ 195085 h 195085"/>
                  <a:gd name="connsiteX2" fmla="*/ 334962 w 426403"/>
                  <a:gd name="connsiteY2" fmla="*/ 195085 h 195085"/>
                  <a:gd name="connsiteX3" fmla="*/ 0 w 426403"/>
                  <a:gd name="connsiteY3" fmla="*/ 195085 h 195085"/>
                  <a:gd name="connsiteX4" fmla="*/ 0 w 426403"/>
                  <a:gd name="connsiteY4" fmla="*/ 195085 h 195085"/>
                  <a:gd name="connsiteX5" fmla="*/ 0 w 426403"/>
                  <a:gd name="connsiteY5" fmla="*/ 97543 h 195085"/>
                  <a:gd name="connsiteX6" fmla="*/ 97543 w 426403"/>
                  <a:gd name="connsiteY6" fmla="*/ 0 h 195085"/>
                  <a:gd name="connsiteX7" fmla="*/ 237420 w 426403"/>
                  <a:gd name="connsiteY7" fmla="*/ 0 h 195085"/>
                  <a:gd name="connsiteX8" fmla="*/ 426403 w 426403"/>
                  <a:gd name="connsiteY8" fmla="*/ 188983 h 195085"/>
                  <a:gd name="connsiteX0" fmla="*/ 334963 w 334963"/>
                  <a:gd name="connsiteY0" fmla="*/ 97543 h 195085"/>
                  <a:gd name="connsiteX1" fmla="*/ 334962 w 334963"/>
                  <a:gd name="connsiteY1" fmla="*/ 195085 h 195085"/>
                  <a:gd name="connsiteX2" fmla="*/ 334962 w 334963"/>
                  <a:gd name="connsiteY2" fmla="*/ 195085 h 195085"/>
                  <a:gd name="connsiteX3" fmla="*/ 0 w 334963"/>
                  <a:gd name="connsiteY3" fmla="*/ 195085 h 195085"/>
                  <a:gd name="connsiteX4" fmla="*/ 0 w 334963"/>
                  <a:gd name="connsiteY4" fmla="*/ 195085 h 195085"/>
                  <a:gd name="connsiteX5" fmla="*/ 0 w 334963"/>
                  <a:gd name="connsiteY5" fmla="*/ 97543 h 195085"/>
                  <a:gd name="connsiteX6" fmla="*/ 97543 w 334963"/>
                  <a:gd name="connsiteY6" fmla="*/ 0 h 195085"/>
                  <a:gd name="connsiteX7" fmla="*/ 237420 w 334963"/>
                  <a:gd name="connsiteY7" fmla="*/ 0 h 195085"/>
                  <a:gd name="connsiteX0" fmla="*/ 334963 w 334963"/>
                  <a:gd name="connsiteY0" fmla="*/ 97543 h 195085"/>
                  <a:gd name="connsiteX1" fmla="*/ 334962 w 334963"/>
                  <a:gd name="connsiteY1" fmla="*/ 195085 h 195085"/>
                  <a:gd name="connsiteX2" fmla="*/ 334962 w 334963"/>
                  <a:gd name="connsiteY2" fmla="*/ 195085 h 195085"/>
                  <a:gd name="connsiteX3" fmla="*/ 0 w 334963"/>
                  <a:gd name="connsiteY3" fmla="*/ 195085 h 195085"/>
                  <a:gd name="connsiteX4" fmla="*/ 0 w 334963"/>
                  <a:gd name="connsiteY4" fmla="*/ 195085 h 195085"/>
                  <a:gd name="connsiteX5" fmla="*/ 0 w 334963"/>
                  <a:gd name="connsiteY5" fmla="*/ 97543 h 195085"/>
                  <a:gd name="connsiteX6" fmla="*/ 97543 w 334963"/>
                  <a:gd name="connsiteY6" fmla="*/ 0 h 195085"/>
                  <a:gd name="connsiteX0" fmla="*/ 334962 w 334962"/>
                  <a:gd name="connsiteY0" fmla="*/ 195085 h 195085"/>
                  <a:gd name="connsiteX1" fmla="*/ 334962 w 334962"/>
                  <a:gd name="connsiteY1" fmla="*/ 195085 h 195085"/>
                  <a:gd name="connsiteX2" fmla="*/ 0 w 334962"/>
                  <a:gd name="connsiteY2" fmla="*/ 195085 h 195085"/>
                  <a:gd name="connsiteX3" fmla="*/ 0 w 334962"/>
                  <a:gd name="connsiteY3" fmla="*/ 195085 h 195085"/>
                  <a:gd name="connsiteX4" fmla="*/ 0 w 334962"/>
                  <a:gd name="connsiteY4" fmla="*/ 97543 h 195085"/>
                  <a:gd name="connsiteX5" fmla="*/ 97543 w 334962"/>
                  <a:gd name="connsiteY5" fmla="*/ 0 h 195085"/>
                  <a:gd name="connsiteX0" fmla="*/ 334962 w 334962"/>
                  <a:gd name="connsiteY0" fmla="*/ 290333 h 290333"/>
                  <a:gd name="connsiteX1" fmla="*/ 334962 w 334962"/>
                  <a:gd name="connsiteY1" fmla="*/ 290333 h 290333"/>
                  <a:gd name="connsiteX2" fmla="*/ 0 w 334962"/>
                  <a:gd name="connsiteY2" fmla="*/ 290333 h 290333"/>
                  <a:gd name="connsiteX3" fmla="*/ 0 w 334962"/>
                  <a:gd name="connsiteY3" fmla="*/ 290333 h 290333"/>
                  <a:gd name="connsiteX4" fmla="*/ 0 w 334962"/>
                  <a:gd name="connsiteY4" fmla="*/ 192791 h 290333"/>
                  <a:gd name="connsiteX5" fmla="*/ 107068 w 334962"/>
                  <a:gd name="connsiteY5" fmla="*/ 0 h 290333"/>
                  <a:gd name="connsiteX0" fmla="*/ 334962 w 334962"/>
                  <a:gd name="connsiteY0" fmla="*/ 292236 h 292236"/>
                  <a:gd name="connsiteX1" fmla="*/ 334962 w 334962"/>
                  <a:gd name="connsiteY1" fmla="*/ 292236 h 292236"/>
                  <a:gd name="connsiteX2" fmla="*/ 0 w 334962"/>
                  <a:gd name="connsiteY2" fmla="*/ 292236 h 292236"/>
                  <a:gd name="connsiteX3" fmla="*/ 0 w 334962"/>
                  <a:gd name="connsiteY3" fmla="*/ 292236 h 292236"/>
                  <a:gd name="connsiteX4" fmla="*/ 0 w 334962"/>
                  <a:gd name="connsiteY4" fmla="*/ 194694 h 292236"/>
                  <a:gd name="connsiteX5" fmla="*/ 107068 w 334962"/>
                  <a:gd name="connsiteY5" fmla="*/ 0 h 292236"/>
                  <a:gd name="connsiteX0" fmla="*/ 334962 w 334962"/>
                  <a:gd name="connsiteY0" fmla="*/ 294141 h 294141"/>
                  <a:gd name="connsiteX1" fmla="*/ 334962 w 334962"/>
                  <a:gd name="connsiteY1" fmla="*/ 294141 h 294141"/>
                  <a:gd name="connsiteX2" fmla="*/ 0 w 334962"/>
                  <a:gd name="connsiteY2" fmla="*/ 294141 h 294141"/>
                  <a:gd name="connsiteX3" fmla="*/ 0 w 334962"/>
                  <a:gd name="connsiteY3" fmla="*/ 294141 h 294141"/>
                  <a:gd name="connsiteX4" fmla="*/ 0 w 334962"/>
                  <a:gd name="connsiteY4" fmla="*/ 196599 h 294141"/>
                  <a:gd name="connsiteX5" fmla="*/ 107068 w 334962"/>
                  <a:gd name="connsiteY5" fmla="*/ 0 h 294141"/>
                  <a:gd name="connsiteX0" fmla="*/ 334962 w 334962"/>
                  <a:gd name="connsiteY0" fmla="*/ 294141 h 366534"/>
                  <a:gd name="connsiteX1" fmla="*/ 233997 w 334962"/>
                  <a:gd name="connsiteY1" fmla="*/ 366534 h 366534"/>
                  <a:gd name="connsiteX2" fmla="*/ 0 w 334962"/>
                  <a:gd name="connsiteY2" fmla="*/ 294141 h 366534"/>
                  <a:gd name="connsiteX3" fmla="*/ 0 w 334962"/>
                  <a:gd name="connsiteY3" fmla="*/ 294141 h 366534"/>
                  <a:gd name="connsiteX4" fmla="*/ 0 w 334962"/>
                  <a:gd name="connsiteY4" fmla="*/ 196599 h 366534"/>
                  <a:gd name="connsiteX5" fmla="*/ 107068 w 334962"/>
                  <a:gd name="connsiteY5" fmla="*/ 0 h 366534"/>
                  <a:gd name="connsiteX0" fmla="*/ 334962 w 334962"/>
                  <a:gd name="connsiteY0" fmla="*/ 294141 h 294141"/>
                  <a:gd name="connsiteX1" fmla="*/ 0 w 334962"/>
                  <a:gd name="connsiteY1" fmla="*/ 294141 h 294141"/>
                  <a:gd name="connsiteX2" fmla="*/ 0 w 334962"/>
                  <a:gd name="connsiteY2" fmla="*/ 294141 h 294141"/>
                  <a:gd name="connsiteX3" fmla="*/ 0 w 334962"/>
                  <a:gd name="connsiteY3" fmla="*/ 196599 h 294141"/>
                  <a:gd name="connsiteX4" fmla="*/ 107068 w 334962"/>
                  <a:gd name="connsiteY4" fmla="*/ 0 h 294141"/>
                  <a:gd name="connsiteX0" fmla="*/ 98742 w 107068"/>
                  <a:gd name="connsiteY0" fmla="*/ 294144 h 294144"/>
                  <a:gd name="connsiteX1" fmla="*/ 0 w 107068"/>
                  <a:gd name="connsiteY1" fmla="*/ 294141 h 294144"/>
                  <a:gd name="connsiteX2" fmla="*/ 0 w 107068"/>
                  <a:gd name="connsiteY2" fmla="*/ 294141 h 294144"/>
                  <a:gd name="connsiteX3" fmla="*/ 0 w 107068"/>
                  <a:gd name="connsiteY3" fmla="*/ 196599 h 294144"/>
                  <a:gd name="connsiteX4" fmla="*/ 107068 w 107068"/>
                  <a:gd name="connsiteY4" fmla="*/ 0 h 294144"/>
                  <a:gd name="connsiteX0" fmla="*/ 106362 w 114688"/>
                  <a:gd name="connsiteY0" fmla="*/ 294144 h 294144"/>
                  <a:gd name="connsiteX1" fmla="*/ 7620 w 114688"/>
                  <a:gd name="connsiteY1" fmla="*/ 294141 h 294144"/>
                  <a:gd name="connsiteX2" fmla="*/ 7620 w 114688"/>
                  <a:gd name="connsiteY2" fmla="*/ 294141 h 294144"/>
                  <a:gd name="connsiteX3" fmla="*/ 0 w 114688"/>
                  <a:gd name="connsiteY3" fmla="*/ 145164 h 294144"/>
                  <a:gd name="connsiteX4" fmla="*/ 114688 w 114688"/>
                  <a:gd name="connsiteY4" fmla="*/ 0 h 294144"/>
                  <a:gd name="connsiteX0" fmla="*/ 106362 w 122308"/>
                  <a:gd name="connsiteY0" fmla="*/ 296049 h 296049"/>
                  <a:gd name="connsiteX1" fmla="*/ 7620 w 122308"/>
                  <a:gd name="connsiteY1" fmla="*/ 296046 h 296049"/>
                  <a:gd name="connsiteX2" fmla="*/ 7620 w 122308"/>
                  <a:gd name="connsiteY2" fmla="*/ 296046 h 296049"/>
                  <a:gd name="connsiteX3" fmla="*/ 0 w 122308"/>
                  <a:gd name="connsiteY3" fmla="*/ 147069 h 296049"/>
                  <a:gd name="connsiteX4" fmla="*/ 122308 w 122308"/>
                  <a:gd name="connsiteY4" fmla="*/ 0 h 296049"/>
                  <a:gd name="connsiteX0" fmla="*/ 106362 w 122308"/>
                  <a:gd name="connsiteY0" fmla="*/ 296049 h 296049"/>
                  <a:gd name="connsiteX1" fmla="*/ 7620 w 122308"/>
                  <a:gd name="connsiteY1" fmla="*/ 296046 h 296049"/>
                  <a:gd name="connsiteX2" fmla="*/ 7620 w 122308"/>
                  <a:gd name="connsiteY2" fmla="*/ 296046 h 296049"/>
                  <a:gd name="connsiteX3" fmla="*/ 0 w 122308"/>
                  <a:gd name="connsiteY3" fmla="*/ 147069 h 296049"/>
                  <a:gd name="connsiteX4" fmla="*/ 122308 w 122308"/>
                  <a:gd name="connsiteY4" fmla="*/ 0 h 296049"/>
                  <a:gd name="connsiteX0" fmla="*/ 123508 w 139454"/>
                  <a:gd name="connsiteY0" fmla="*/ 296049 h 296049"/>
                  <a:gd name="connsiteX1" fmla="*/ 24766 w 139454"/>
                  <a:gd name="connsiteY1" fmla="*/ 296046 h 296049"/>
                  <a:gd name="connsiteX2" fmla="*/ 0 w 139454"/>
                  <a:gd name="connsiteY2" fmla="*/ 294141 h 296049"/>
                  <a:gd name="connsiteX3" fmla="*/ 17146 w 139454"/>
                  <a:gd name="connsiteY3" fmla="*/ 147069 h 296049"/>
                  <a:gd name="connsiteX4" fmla="*/ 139454 w 139454"/>
                  <a:gd name="connsiteY4" fmla="*/ 0 h 296049"/>
                  <a:gd name="connsiteX0" fmla="*/ 123508 w 139454"/>
                  <a:gd name="connsiteY0" fmla="*/ 296049 h 296049"/>
                  <a:gd name="connsiteX1" fmla="*/ 24766 w 139454"/>
                  <a:gd name="connsiteY1" fmla="*/ 296046 h 296049"/>
                  <a:gd name="connsiteX2" fmla="*/ 0 w 139454"/>
                  <a:gd name="connsiteY2" fmla="*/ 294141 h 296049"/>
                  <a:gd name="connsiteX3" fmla="*/ 9526 w 139454"/>
                  <a:gd name="connsiteY3" fmla="*/ 150882 h 296049"/>
                  <a:gd name="connsiteX4" fmla="*/ 139454 w 139454"/>
                  <a:gd name="connsiteY4" fmla="*/ 0 h 296049"/>
                  <a:gd name="connsiteX0" fmla="*/ 123508 w 139454"/>
                  <a:gd name="connsiteY0" fmla="*/ 296049 h 296049"/>
                  <a:gd name="connsiteX1" fmla="*/ 24766 w 139454"/>
                  <a:gd name="connsiteY1" fmla="*/ 296046 h 296049"/>
                  <a:gd name="connsiteX2" fmla="*/ 0 w 139454"/>
                  <a:gd name="connsiteY2" fmla="*/ 294141 h 296049"/>
                  <a:gd name="connsiteX3" fmla="*/ 9526 w 139454"/>
                  <a:gd name="connsiteY3" fmla="*/ 150882 h 296049"/>
                  <a:gd name="connsiteX4" fmla="*/ 139454 w 139454"/>
                  <a:gd name="connsiteY4" fmla="*/ 0 h 296049"/>
                  <a:gd name="connsiteX0" fmla="*/ 123508 w 139454"/>
                  <a:gd name="connsiteY0" fmla="*/ 296049 h 296049"/>
                  <a:gd name="connsiteX1" fmla="*/ 24766 w 139454"/>
                  <a:gd name="connsiteY1" fmla="*/ 296046 h 296049"/>
                  <a:gd name="connsiteX2" fmla="*/ 0 w 139454"/>
                  <a:gd name="connsiteY2" fmla="*/ 294141 h 296049"/>
                  <a:gd name="connsiteX3" fmla="*/ 9526 w 139454"/>
                  <a:gd name="connsiteY3" fmla="*/ 150882 h 296049"/>
                  <a:gd name="connsiteX4" fmla="*/ 139454 w 139454"/>
                  <a:gd name="connsiteY4" fmla="*/ 0 h 296049"/>
                  <a:gd name="connsiteX0" fmla="*/ 123521 w 139467"/>
                  <a:gd name="connsiteY0" fmla="*/ 296049 h 296049"/>
                  <a:gd name="connsiteX1" fmla="*/ 24779 w 139467"/>
                  <a:gd name="connsiteY1" fmla="*/ 296046 h 296049"/>
                  <a:gd name="connsiteX2" fmla="*/ 13 w 139467"/>
                  <a:gd name="connsiteY2" fmla="*/ 294141 h 296049"/>
                  <a:gd name="connsiteX3" fmla="*/ 7634 w 139467"/>
                  <a:gd name="connsiteY3" fmla="*/ 131835 h 296049"/>
                  <a:gd name="connsiteX4" fmla="*/ 139467 w 139467"/>
                  <a:gd name="connsiteY4" fmla="*/ 0 h 296049"/>
                  <a:gd name="connsiteX0" fmla="*/ 123521 w 139467"/>
                  <a:gd name="connsiteY0" fmla="*/ 296049 h 296049"/>
                  <a:gd name="connsiteX1" fmla="*/ 13 w 139467"/>
                  <a:gd name="connsiteY1" fmla="*/ 294141 h 296049"/>
                  <a:gd name="connsiteX2" fmla="*/ 7634 w 139467"/>
                  <a:gd name="connsiteY2" fmla="*/ 131835 h 296049"/>
                  <a:gd name="connsiteX3" fmla="*/ 139467 w 139467"/>
                  <a:gd name="connsiteY3" fmla="*/ 0 h 296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9467" h="296049">
                    <a:moveTo>
                      <a:pt x="123521" y="296049"/>
                    </a:moveTo>
                    <a:lnTo>
                      <a:pt x="13" y="294141"/>
                    </a:lnTo>
                    <a:cubicBezTo>
                      <a:pt x="3188" y="246388"/>
                      <a:pt x="-5701" y="185704"/>
                      <a:pt x="7634" y="131835"/>
                    </a:cubicBezTo>
                    <a:cubicBezTo>
                      <a:pt x="20969" y="77966"/>
                      <a:pt x="74165" y="9528"/>
                      <a:pt x="139467" y="0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6" name="片側の 2 つの角を丸めた四角形 505"/>
              <p:cNvSpPr/>
              <p:nvPr/>
            </p:nvSpPr>
            <p:spPr>
              <a:xfrm rot="16200000">
                <a:off x="8207172" y="5910404"/>
                <a:ext cx="334962" cy="17719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7" name="片側の 2 つの角を丸めた四角形 506"/>
              <p:cNvSpPr/>
              <p:nvPr/>
            </p:nvSpPr>
            <p:spPr>
              <a:xfrm rot="16200000">
                <a:off x="8253239" y="5930227"/>
                <a:ext cx="284736" cy="13529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8" name="角丸四角形 507"/>
              <p:cNvSpPr/>
              <p:nvPr/>
            </p:nvSpPr>
            <p:spPr>
              <a:xfrm rot="484950">
                <a:off x="8407296" y="5748447"/>
                <a:ext cx="67647" cy="171058"/>
              </a:xfrm>
              <a:prstGeom prst="roundRect">
                <a:avLst>
                  <a:gd name="adj" fmla="val 50000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09" name="グループ化 508"/>
              <p:cNvGrpSpPr/>
              <p:nvPr/>
            </p:nvGrpSpPr>
            <p:grpSpPr>
              <a:xfrm flipH="1">
                <a:off x="9163512" y="5581308"/>
                <a:ext cx="354188" cy="585177"/>
                <a:chOff x="9035776" y="5581308"/>
                <a:chExt cx="354188" cy="585177"/>
              </a:xfrm>
            </p:grpSpPr>
            <p:sp>
              <p:nvSpPr>
                <p:cNvPr id="532" name="角丸四角形 28"/>
                <p:cNvSpPr/>
                <p:nvPr/>
              </p:nvSpPr>
              <p:spPr>
                <a:xfrm rot="1618452">
                  <a:off x="9079293" y="5581308"/>
                  <a:ext cx="290601" cy="573428"/>
                </a:xfrm>
                <a:custGeom>
                  <a:avLst/>
                  <a:gdLst>
                    <a:gd name="connsiteX0" fmla="*/ 0 w 281145"/>
                    <a:gd name="connsiteY0" fmla="*/ 140573 h 919789"/>
                    <a:gd name="connsiteX1" fmla="*/ 140573 w 281145"/>
                    <a:gd name="connsiteY1" fmla="*/ 0 h 919789"/>
                    <a:gd name="connsiteX2" fmla="*/ 140573 w 281145"/>
                    <a:gd name="connsiteY2" fmla="*/ 0 h 919789"/>
                    <a:gd name="connsiteX3" fmla="*/ 281146 w 281145"/>
                    <a:gd name="connsiteY3" fmla="*/ 140573 h 919789"/>
                    <a:gd name="connsiteX4" fmla="*/ 281145 w 281145"/>
                    <a:gd name="connsiteY4" fmla="*/ 779217 h 919789"/>
                    <a:gd name="connsiteX5" fmla="*/ 140572 w 281145"/>
                    <a:gd name="connsiteY5" fmla="*/ 919790 h 919789"/>
                    <a:gd name="connsiteX6" fmla="*/ 140573 w 281145"/>
                    <a:gd name="connsiteY6" fmla="*/ 919789 h 919789"/>
                    <a:gd name="connsiteX7" fmla="*/ 0 w 281145"/>
                    <a:gd name="connsiteY7" fmla="*/ 779216 h 919789"/>
                    <a:gd name="connsiteX8" fmla="*/ 0 w 281145"/>
                    <a:gd name="connsiteY8" fmla="*/ 140573 h 919789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140573 w 281146"/>
                    <a:gd name="connsiteY7" fmla="*/ 0 h 919790"/>
                    <a:gd name="connsiteX8" fmla="*/ 232013 w 281146"/>
                    <a:gd name="connsiteY8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232013 w 281146"/>
                    <a:gd name="connsiteY7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0573 w 281146"/>
                    <a:gd name="connsiteY3" fmla="*/ 779216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3173 w 281146"/>
                    <a:gd name="connsiteY3" fmla="*/ 741879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317649"/>
                    <a:gd name="connsiteY0" fmla="*/ 0 h 741879"/>
                    <a:gd name="connsiteX1" fmla="*/ 281145 w 317649"/>
                    <a:gd name="connsiteY1" fmla="*/ 638644 h 741879"/>
                    <a:gd name="connsiteX2" fmla="*/ 283704 w 317649"/>
                    <a:gd name="connsiteY2" fmla="*/ 736501 h 741879"/>
                    <a:gd name="connsiteX3" fmla="*/ 143173 w 317649"/>
                    <a:gd name="connsiteY3" fmla="*/ 741879 h 741879"/>
                    <a:gd name="connsiteX4" fmla="*/ 0 w 317649"/>
                    <a:gd name="connsiteY4" fmla="*/ 638643 h 741879"/>
                    <a:gd name="connsiteX5" fmla="*/ 0 w 317649"/>
                    <a:gd name="connsiteY5" fmla="*/ 0 h 741879"/>
                    <a:gd name="connsiteX0" fmla="*/ 281146 w 283704"/>
                    <a:gd name="connsiteY0" fmla="*/ 0 h 741879"/>
                    <a:gd name="connsiteX1" fmla="*/ 281145 w 283704"/>
                    <a:gd name="connsiteY1" fmla="*/ 638644 h 741879"/>
                    <a:gd name="connsiteX2" fmla="*/ 283704 w 283704"/>
                    <a:gd name="connsiteY2" fmla="*/ 736501 h 741879"/>
                    <a:gd name="connsiteX3" fmla="*/ 143173 w 283704"/>
                    <a:gd name="connsiteY3" fmla="*/ 741879 h 741879"/>
                    <a:gd name="connsiteX4" fmla="*/ 0 w 283704"/>
                    <a:gd name="connsiteY4" fmla="*/ 638643 h 741879"/>
                    <a:gd name="connsiteX5" fmla="*/ 0 w 283704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91365"/>
                    <a:gd name="connsiteY0" fmla="*/ 0 h 743136"/>
                    <a:gd name="connsiteX1" fmla="*/ 281145 w 291365"/>
                    <a:gd name="connsiteY1" fmla="*/ 638644 h 743136"/>
                    <a:gd name="connsiteX2" fmla="*/ 143173 w 291365"/>
                    <a:gd name="connsiteY2" fmla="*/ 741879 h 743136"/>
                    <a:gd name="connsiteX3" fmla="*/ 0 w 291365"/>
                    <a:gd name="connsiteY3" fmla="*/ 638643 h 743136"/>
                    <a:gd name="connsiteX4" fmla="*/ 0 w 291365"/>
                    <a:gd name="connsiteY4" fmla="*/ 0 h 743136"/>
                    <a:gd name="connsiteX0" fmla="*/ 281146 w 291365"/>
                    <a:gd name="connsiteY0" fmla="*/ 0 h 741879"/>
                    <a:gd name="connsiteX1" fmla="*/ 281145 w 291365"/>
                    <a:gd name="connsiteY1" fmla="*/ 638644 h 741879"/>
                    <a:gd name="connsiteX2" fmla="*/ 143173 w 291365"/>
                    <a:gd name="connsiteY2" fmla="*/ 741879 h 741879"/>
                    <a:gd name="connsiteX3" fmla="*/ 0 w 291365"/>
                    <a:gd name="connsiteY3" fmla="*/ 638643 h 741879"/>
                    <a:gd name="connsiteX4" fmla="*/ 0 w 291365"/>
                    <a:gd name="connsiteY4" fmla="*/ 0 h 741879"/>
                    <a:gd name="connsiteX0" fmla="*/ 281146 w 294793"/>
                    <a:gd name="connsiteY0" fmla="*/ 0 h 741879"/>
                    <a:gd name="connsiteX1" fmla="*/ 285616 w 294793"/>
                    <a:gd name="connsiteY1" fmla="*/ 600951 h 741879"/>
                    <a:gd name="connsiteX2" fmla="*/ 143173 w 294793"/>
                    <a:gd name="connsiteY2" fmla="*/ 741879 h 741879"/>
                    <a:gd name="connsiteX3" fmla="*/ 0 w 294793"/>
                    <a:gd name="connsiteY3" fmla="*/ 638643 h 741879"/>
                    <a:gd name="connsiteX4" fmla="*/ 0 w 294793"/>
                    <a:gd name="connsiteY4" fmla="*/ 0 h 741879"/>
                    <a:gd name="connsiteX0" fmla="*/ 281146 w 289271"/>
                    <a:gd name="connsiteY0" fmla="*/ 0 h 741879"/>
                    <a:gd name="connsiteX1" fmla="*/ 285616 w 289271"/>
                    <a:gd name="connsiteY1" fmla="*/ 600951 h 741879"/>
                    <a:gd name="connsiteX2" fmla="*/ 143173 w 289271"/>
                    <a:gd name="connsiteY2" fmla="*/ 741879 h 741879"/>
                    <a:gd name="connsiteX3" fmla="*/ 0 w 289271"/>
                    <a:gd name="connsiteY3" fmla="*/ 638643 h 741879"/>
                    <a:gd name="connsiteX4" fmla="*/ 0 w 289271"/>
                    <a:gd name="connsiteY4" fmla="*/ 0 h 741879"/>
                    <a:gd name="connsiteX0" fmla="*/ 281146 w 287826"/>
                    <a:gd name="connsiteY0" fmla="*/ 0 h 741879"/>
                    <a:gd name="connsiteX1" fmla="*/ 283854 w 287826"/>
                    <a:gd name="connsiteY1" fmla="*/ 550869 h 741879"/>
                    <a:gd name="connsiteX2" fmla="*/ 143173 w 287826"/>
                    <a:gd name="connsiteY2" fmla="*/ 741879 h 741879"/>
                    <a:gd name="connsiteX3" fmla="*/ 0 w 287826"/>
                    <a:gd name="connsiteY3" fmla="*/ 638643 h 741879"/>
                    <a:gd name="connsiteX4" fmla="*/ 0 w 287826"/>
                    <a:gd name="connsiteY4" fmla="*/ 0 h 741879"/>
                    <a:gd name="connsiteX0" fmla="*/ 284072 w 294347"/>
                    <a:gd name="connsiteY0" fmla="*/ 118449 h 741879"/>
                    <a:gd name="connsiteX1" fmla="*/ 283854 w 294347"/>
                    <a:gd name="connsiteY1" fmla="*/ 550869 h 741879"/>
                    <a:gd name="connsiteX2" fmla="*/ 143173 w 294347"/>
                    <a:gd name="connsiteY2" fmla="*/ 741879 h 741879"/>
                    <a:gd name="connsiteX3" fmla="*/ 0 w 294347"/>
                    <a:gd name="connsiteY3" fmla="*/ 638643 h 741879"/>
                    <a:gd name="connsiteX4" fmla="*/ 0 w 294347"/>
                    <a:gd name="connsiteY4" fmla="*/ 0 h 741879"/>
                    <a:gd name="connsiteX0" fmla="*/ 284072 w 284072"/>
                    <a:gd name="connsiteY0" fmla="*/ 118449 h 741879"/>
                    <a:gd name="connsiteX1" fmla="*/ 283854 w 284072"/>
                    <a:gd name="connsiteY1" fmla="*/ 550869 h 741879"/>
                    <a:gd name="connsiteX2" fmla="*/ 143173 w 284072"/>
                    <a:gd name="connsiteY2" fmla="*/ 741879 h 741879"/>
                    <a:gd name="connsiteX3" fmla="*/ 0 w 284072"/>
                    <a:gd name="connsiteY3" fmla="*/ 638643 h 741879"/>
                    <a:gd name="connsiteX4" fmla="*/ 0 w 284072"/>
                    <a:gd name="connsiteY4" fmla="*/ 0 h 741879"/>
                    <a:gd name="connsiteX0" fmla="*/ 292815 w 292815"/>
                    <a:gd name="connsiteY0" fmla="*/ 118449 h 741879"/>
                    <a:gd name="connsiteX1" fmla="*/ 292597 w 292815"/>
                    <a:gd name="connsiteY1" fmla="*/ 550869 h 741879"/>
                    <a:gd name="connsiteX2" fmla="*/ 151916 w 292815"/>
                    <a:gd name="connsiteY2" fmla="*/ 741879 h 741879"/>
                    <a:gd name="connsiteX3" fmla="*/ 0 w 292815"/>
                    <a:gd name="connsiteY3" fmla="*/ 572026 h 741879"/>
                    <a:gd name="connsiteX4" fmla="*/ 8743 w 292815"/>
                    <a:gd name="connsiteY4" fmla="*/ 0 h 741879"/>
                    <a:gd name="connsiteX0" fmla="*/ 294388 w 294388"/>
                    <a:gd name="connsiteY0" fmla="*/ 85769 h 709199"/>
                    <a:gd name="connsiteX1" fmla="*/ 294170 w 294388"/>
                    <a:gd name="connsiteY1" fmla="*/ 518189 h 709199"/>
                    <a:gd name="connsiteX2" fmla="*/ 153489 w 294388"/>
                    <a:gd name="connsiteY2" fmla="*/ 709199 h 709199"/>
                    <a:gd name="connsiteX3" fmla="*/ 1573 w 294388"/>
                    <a:gd name="connsiteY3" fmla="*/ 539346 h 709199"/>
                    <a:gd name="connsiteX4" fmla="*/ 0 w 294388"/>
                    <a:gd name="connsiteY4" fmla="*/ 1 h 709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4388" h="709199">
                      <a:moveTo>
                        <a:pt x="294388" y="85769"/>
                      </a:moveTo>
                      <a:cubicBezTo>
                        <a:pt x="294315" y="229909"/>
                        <a:pt x="294243" y="374049"/>
                        <a:pt x="294170" y="518189"/>
                      </a:cubicBezTo>
                      <a:cubicBezTo>
                        <a:pt x="270687" y="622094"/>
                        <a:pt x="263529" y="704947"/>
                        <a:pt x="153489" y="709199"/>
                      </a:cubicBezTo>
                      <a:cubicBezTo>
                        <a:pt x="75853" y="709199"/>
                        <a:pt x="1573" y="616982"/>
                        <a:pt x="1573" y="539346"/>
                      </a:cubicBezTo>
                      <a:cubicBezTo>
                        <a:pt x="1049" y="359564"/>
                        <a:pt x="524" y="179783"/>
                        <a:pt x="0" y="1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3" name="片側の 2 つの角を丸めた四角形 272"/>
                <p:cNvSpPr/>
                <p:nvPr/>
              </p:nvSpPr>
              <p:spPr>
                <a:xfrm rot="16200000">
                  <a:off x="9126139" y="5960798"/>
                  <a:ext cx="115324" cy="296049"/>
                </a:xfrm>
                <a:custGeom>
                  <a:avLst/>
                  <a:gdLst>
                    <a:gd name="connsiteX0" fmla="*/ 97543 w 334962"/>
                    <a:gd name="connsiteY0" fmla="*/ 0 h 195085"/>
                    <a:gd name="connsiteX1" fmla="*/ 237420 w 334962"/>
                    <a:gd name="connsiteY1" fmla="*/ 0 h 195085"/>
                    <a:gd name="connsiteX2" fmla="*/ 334963 w 334962"/>
                    <a:gd name="connsiteY2" fmla="*/ 97543 h 195085"/>
                    <a:gd name="connsiteX3" fmla="*/ 334962 w 334962"/>
                    <a:gd name="connsiteY3" fmla="*/ 195085 h 195085"/>
                    <a:gd name="connsiteX4" fmla="*/ 334962 w 334962"/>
                    <a:gd name="connsiteY4" fmla="*/ 195085 h 195085"/>
                    <a:gd name="connsiteX5" fmla="*/ 0 w 334962"/>
                    <a:gd name="connsiteY5" fmla="*/ 195085 h 195085"/>
                    <a:gd name="connsiteX6" fmla="*/ 0 w 334962"/>
                    <a:gd name="connsiteY6" fmla="*/ 195085 h 195085"/>
                    <a:gd name="connsiteX7" fmla="*/ 0 w 334962"/>
                    <a:gd name="connsiteY7" fmla="*/ 97543 h 195085"/>
                    <a:gd name="connsiteX8" fmla="*/ 97543 w 334962"/>
                    <a:gd name="connsiteY8" fmla="*/ 0 h 195085"/>
                    <a:gd name="connsiteX0" fmla="*/ 334963 w 426403"/>
                    <a:gd name="connsiteY0" fmla="*/ 97543 h 195085"/>
                    <a:gd name="connsiteX1" fmla="*/ 334962 w 426403"/>
                    <a:gd name="connsiteY1" fmla="*/ 195085 h 195085"/>
                    <a:gd name="connsiteX2" fmla="*/ 334962 w 426403"/>
                    <a:gd name="connsiteY2" fmla="*/ 195085 h 195085"/>
                    <a:gd name="connsiteX3" fmla="*/ 0 w 426403"/>
                    <a:gd name="connsiteY3" fmla="*/ 195085 h 195085"/>
                    <a:gd name="connsiteX4" fmla="*/ 0 w 426403"/>
                    <a:gd name="connsiteY4" fmla="*/ 195085 h 195085"/>
                    <a:gd name="connsiteX5" fmla="*/ 0 w 426403"/>
                    <a:gd name="connsiteY5" fmla="*/ 97543 h 195085"/>
                    <a:gd name="connsiteX6" fmla="*/ 97543 w 426403"/>
                    <a:gd name="connsiteY6" fmla="*/ 0 h 195085"/>
                    <a:gd name="connsiteX7" fmla="*/ 237420 w 426403"/>
                    <a:gd name="connsiteY7" fmla="*/ 0 h 195085"/>
                    <a:gd name="connsiteX8" fmla="*/ 426403 w 426403"/>
                    <a:gd name="connsiteY8" fmla="*/ 188983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7" fmla="*/ 237420 w 334963"/>
                    <a:gd name="connsiteY7" fmla="*/ 0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0" fmla="*/ 334962 w 334962"/>
                    <a:gd name="connsiteY0" fmla="*/ 195085 h 195085"/>
                    <a:gd name="connsiteX1" fmla="*/ 334962 w 334962"/>
                    <a:gd name="connsiteY1" fmla="*/ 195085 h 195085"/>
                    <a:gd name="connsiteX2" fmla="*/ 0 w 334962"/>
                    <a:gd name="connsiteY2" fmla="*/ 195085 h 195085"/>
                    <a:gd name="connsiteX3" fmla="*/ 0 w 334962"/>
                    <a:gd name="connsiteY3" fmla="*/ 195085 h 195085"/>
                    <a:gd name="connsiteX4" fmla="*/ 0 w 334962"/>
                    <a:gd name="connsiteY4" fmla="*/ 97543 h 195085"/>
                    <a:gd name="connsiteX5" fmla="*/ 97543 w 334962"/>
                    <a:gd name="connsiteY5" fmla="*/ 0 h 195085"/>
                    <a:gd name="connsiteX0" fmla="*/ 334962 w 334962"/>
                    <a:gd name="connsiteY0" fmla="*/ 290333 h 290333"/>
                    <a:gd name="connsiteX1" fmla="*/ 334962 w 334962"/>
                    <a:gd name="connsiteY1" fmla="*/ 290333 h 290333"/>
                    <a:gd name="connsiteX2" fmla="*/ 0 w 334962"/>
                    <a:gd name="connsiteY2" fmla="*/ 290333 h 290333"/>
                    <a:gd name="connsiteX3" fmla="*/ 0 w 334962"/>
                    <a:gd name="connsiteY3" fmla="*/ 290333 h 290333"/>
                    <a:gd name="connsiteX4" fmla="*/ 0 w 334962"/>
                    <a:gd name="connsiteY4" fmla="*/ 192791 h 290333"/>
                    <a:gd name="connsiteX5" fmla="*/ 107068 w 334962"/>
                    <a:gd name="connsiteY5" fmla="*/ 0 h 290333"/>
                    <a:gd name="connsiteX0" fmla="*/ 334962 w 334962"/>
                    <a:gd name="connsiteY0" fmla="*/ 292236 h 292236"/>
                    <a:gd name="connsiteX1" fmla="*/ 334962 w 334962"/>
                    <a:gd name="connsiteY1" fmla="*/ 292236 h 292236"/>
                    <a:gd name="connsiteX2" fmla="*/ 0 w 334962"/>
                    <a:gd name="connsiteY2" fmla="*/ 292236 h 292236"/>
                    <a:gd name="connsiteX3" fmla="*/ 0 w 334962"/>
                    <a:gd name="connsiteY3" fmla="*/ 292236 h 292236"/>
                    <a:gd name="connsiteX4" fmla="*/ 0 w 334962"/>
                    <a:gd name="connsiteY4" fmla="*/ 194694 h 292236"/>
                    <a:gd name="connsiteX5" fmla="*/ 107068 w 334962"/>
                    <a:gd name="connsiteY5" fmla="*/ 0 h 292236"/>
                    <a:gd name="connsiteX0" fmla="*/ 334962 w 334962"/>
                    <a:gd name="connsiteY0" fmla="*/ 294141 h 294141"/>
                    <a:gd name="connsiteX1" fmla="*/ 334962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294141 h 294141"/>
                    <a:gd name="connsiteX4" fmla="*/ 0 w 334962"/>
                    <a:gd name="connsiteY4" fmla="*/ 196599 h 294141"/>
                    <a:gd name="connsiteX5" fmla="*/ 107068 w 334962"/>
                    <a:gd name="connsiteY5" fmla="*/ 0 h 294141"/>
                    <a:gd name="connsiteX0" fmla="*/ 334962 w 334962"/>
                    <a:gd name="connsiteY0" fmla="*/ 294141 h 366534"/>
                    <a:gd name="connsiteX1" fmla="*/ 233997 w 334962"/>
                    <a:gd name="connsiteY1" fmla="*/ 366534 h 366534"/>
                    <a:gd name="connsiteX2" fmla="*/ 0 w 334962"/>
                    <a:gd name="connsiteY2" fmla="*/ 294141 h 366534"/>
                    <a:gd name="connsiteX3" fmla="*/ 0 w 334962"/>
                    <a:gd name="connsiteY3" fmla="*/ 294141 h 366534"/>
                    <a:gd name="connsiteX4" fmla="*/ 0 w 334962"/>
                    <a:gd name="connsiteY4" fmla="*/ 196599 h 366534"/>
                    <a:gd name="connsiteX5" fmla="*/ 107068 w 334962"/>
                    <a:gd name="connsiteY5" fmla="*/ 0 h 366534"/>
                    <a:gd name="connsiteX0" fmla="*/ 334962 w 334962"/>
                    <a:gd name="connsiteY0" fmla="*/ 294141 h 294141"/>
                    <a:gd name="connsiteX1" fmla="*/ 0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196599 h 294141"/>
                    <a:gd name="connsiteX4" fmla="*/ 107068 w 334962"/>
                    <a:gd name="connsiteY4" fmla="*/ 0 h 294141"/>
                    <a:gd name="connsiteX0" fmla="*/ 98742 w 107068"/>
                    <a:gd name="connsiteY0" fmla="*/ 294144 h 294144"/>
                    <a:gd name="connsiteX1" fmla="*/ 0 w 107068"/>
                    <a:gd name="connsiteY1" fmla="*/ 294141 h 294144"/>
                    <a:gd name="connsiteX2" fmla="*/ 0 w 107068"/>
                    <a:gd name="connsiteY2" fmla="*/ 294141 h 294144"/>
                    <a:gd name="connsiteX3" fmla="*/ 0 w 107068"/>
                    <a:gd name="connsiteY3" fmla="*/ 196599 h 294144"/>
                    <a:gd name="connsiteX4" fmla="*/ 107068 w 107068"/>
                    <a:gd name="connsiteY4" fmla="*/ 0 h 294144"/>
                    <a:gd name="connsiteX0" fmla="*/ 106362 w 114688"/>
                    <a:gd name="connsiteY0" fmla="*/ 294144 h 294144"/>
                    <a:gd name="connsiteX1" fmla="*/ 7620 w 114688"/>
                    <a:gd name="connsiteY1" fmla="*/ 294141 h 294144"/>
                    <a:gd name="connsiteX2" fmla="*/ 7620 w 114688"/>
                    <a:gd name="connsiteY2" fmla="*/ 294141 h 294144"/>
                    <a:gd name="connsiteX3" fmla="*/ 0 w 114688"/>
                    <a:gd name="connsiteY3" fmla="*/ 145164 h 294144"/>
                    <a:gd name="connsiteX4" fmla="*/ 114688 w 114688"/>
                    <a:gd name="connsiteY4" fmla="*/ 0 h 294144"/>
                    <a:gd name="connsiteX0" fmla="*/ 106362 w 122308"/>
                    <a:gd name="connsiteY0" fmla="*/ 296049 h 296049"/>
                    <a:gd name="connsiteX1" fmla="*/ 7620 w 122308"/>
                    <a:gd name="connsiteY1" fmla="*/ 296046 h 296049"/>
                    <a:gd name="connsiteX2" fmla="*/ 7620 w 122308"/>
                    <a:gd name="connsiteY2" fmla="*/ 296046 h 296049"/>
                    <a:gd name="connsiteX3" fmla="*/ 0 w 122308"/>
                    <a:gd name="connsiteY3" fmla="*/ 147069 h 296049"/>
                    <a:gd name="connsiteX4" fmla="*/ 122308 w 122308"/>
                    <a:gd name="connsiteY4" fmla="*/ 0 h 296049"/>
                    <a:gd name="connsiteX0" fmla="*/ 106362 w 122308"/>
                    <a:gd name="connsiteY0" fmla="*/ 296049 h 296049"/>
                    <a:gd name="connsiteX1" fmla="*/ 7620 w 122308"/>
                    <a:gd name="connsiteY1" fmla="*/ 296046 h 296049"/>
                    <a:gd name="connsiteX2" fmla="*/ 7620 w 122308"/>
                    <a:gd name="connsiteY2" fmla="*/ 296046 h 296049"/>
                    <a:gd name="connsiteX3" fmla="*/ 0 w 122308"/>
                    <a:gd name="connsiteY3" fmla="*/ 147069 h 296049"/>
                    <a:gd name="connsiteX4" fmla="*/ 122308 w 122308"/>
                    <a:gd name="connsiteY4" fmla="*/ 0 h 296049"/>
                    <a:gd name="connsiteX0" fmla="*/ 123508 w 139454"/>
                    <a:gd name="connsiteY0" fmla="*/ 296049 h 296049"/>
                    <a:gd name="connsiteX1" fmla="*/ 24766 w 139454"/>
                    <a:gd name="connsiteY1" fmla="*/ 296046 h 296049"/>
                    <a:gd name="connsiteX2" fmla="*/ 0 w 139454"/>
                    <a:gd name="connsiteY2" fmla="*/ 294141 h 296049"/>
                    <a:gd name="connsiteX3" fmla="*/ 17146 w 139454"/>
                    <a:gd name="connsiteY3" fmla="*/ 147069 h 296049"/>
                    <a:gd name="connsiteX4" fmla="*/ 139454 w 139454"/>
                    <a:gd name="connsiteY4" fmla="*/ 0 h 296049"/>
                    <a:gd name="connsiteX0" fmla="*/ 123508 w 139454"/>
                    <a:gd name="connsiteY0" fmla="*/ 296049 h 296049"/>
                    <a:gd name="connsiteX1" fmla="*/ 24766 w 139454"/>
                    <a:gd name="connsiteY1" fmla="*/ 296046 h 296049"/>
                    <a:gd name="connsiteX2" fmla="*/ 0 w 139454"/>
                    <a:gd name="connsiteY2" fmla="*/ 294141 h 296049"/>
                    <a:gd name="connsiteX3" fmla="*/ 9526 w 139454"/>
                    <a:gd name="connsiteY3" fmla="*/ 150882 h 296049"/>
                    <a:gd name="connsiteX4" fmla="*/ 139454 w 139454"/>
                    <a:gd name="connsiteY4" fmla="*/ 0 h 296049"/>
                    <a:gd name="connsiteX0" fmla="*/ 123508 w 139454"/>
                    <a:gd name="connsiteY0" fmla="*/ 296049 h 296049"/>
                    <a:gd name="connsiteX1" fmla="*/ 24766 w 139454"/>
                    <a:gd name="connsiteY1" fmla="*/ 296046 h 296049"/>
                    <a:gd name="connsiteX2" fmla="*/ 0 w 139454"/>
                    <a:gd name="connsiteY2" fmla="*/ 294141 h 296049"/>
                    <a:gd name="connsiteX3" fmla="*/ 9526 w 139454"/>
                    <a:gd name="connsiteY3" fmla="*/ 150882 h 296049"/>
                    <a:gd name="connsiteX4" fmla="*/ 139454 w 139454"/>
                    <a:gd name="connsiteY4" fmla="*/ 0 h 296049"/>
                    <a:gd name="connsiteX0" fmla="*/ 123508 w 139454"/>
                    <a:gd name="connsiteY0" fmla="*/ 296049 h 296049"/>
                    <a:gd name="connsiteX1" fmla="*/ 24766 w 139454"/>
                    <a:gd name="connsiteY1" fmla="*/ 296046 h 296049"/>
                    <a:gd name="connsiteX2" fmla="*/ 0 w 139454"/>
                    <a:gd name="connsiteY2" fmla="*/ 294141 h 296049"/>
                    <a:gd name="connsiteX3" fmla="*/ 9526 w 139454"/>
                    <a:gd name="connsiteY3" fmla="*/ 150882 h 296049"/>
                    <a:gd name="connsiteX4" fmla="*/ 139454 w 139454"/>
                    <a:gd name="connsiteY4" fmla="*/ 0 h 296049"/>
                    <a:gd name="connsiteX0" fmla="*/ 123521 w 139467"/>
                    <a:gd name="connsiteY0" fmla="*/ 296049 h 296049"/>
                    <a:gd name="connsiteX1" fmla="*/ 24779 w 139467"/>
                    <a:gd name="connsiteY1" fmla="*/ 296046 h 296049"/>
                    <a:gd name="connsiteX2" fmla="*/ 13 w 139467"/>
                    <a:gd name="connsiteY2" fmla="*/ 294141 h 296049"/>
                    <a:gd name="connsiteX3" fmla="*/ 7634 w 139467"/>
                    <a:gd name="connsiteY3" fmla="*/ 131835 h 296049"/>
                    <a:gd name="connsiteX4" fmla="*/ 139467 w 139467"/>
                    <a:gd name="connsiteY4" fmla="*/ 0 h 296049"/>
                    <a:gd name="connsiteX0" fmla="*/ 123521 w 139467"/>
                    <a:gd name="connsiteY0" fmla="*/ 296049 h 296049"/>
                    <a:gd name="connsiteX1" fmla="*/ 13 w 139467"/>
                    <a:gd name="connsiteY1" fmla="*/ 294141 h 296049"/>
                    <a:gd name="connsiteX2" fmla="*/ 7634 w 139467"/>
                    <a:gd name="connsiteY2" fmla="*/ 131835 h 296049"/>
                    <a:gd name="connsiteX3" fmla="*/ 139467 w 139467"/>
                    <a:gd name="connsiteY3" fmla="*/ 0 h 296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9467" h="296049">
                      <a:moveTo>
                        <a:pt x="123521" y="296049"/>
                      </a:moveTo>
                      <a:lnTo>
                        <a:pt x="13" y="294141"/>
                      </a:lnTo>
                      <a:cubicBezTo>
                        <a:pt x="3188" y="246388"/>
                        <a:pt x="-5701" y="185704"/>
                        <a:pt x="7634" y="131835"/>
                      </a:cubicBezTo>
                      <a:cubicBezTo>
                        <a:pt x="20969" y="77966"/>
                        <a:pt x="74165" y="9528"/>
                        <a:pt x="139467" y="0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4" name="片側の 2 つの角を丸めた四角形 533"/>
                <p:cNvSpPr/>
                <p:nvPr/>
              </p:nvSpPr>
              <p:spPr>
                <a:xfrm rot="16200000">
                  <a:off x="9121104" y="5910404"/>
                  <a:ext cx="334962" cy="17719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5" name="片側の 2 つの角を丸めた四角形 534"/>
                <p:cNvSpPr/>
                <p:nvPr/>
              </p:nvSpPr>
              <p:spPr>
                <a:xfrm rot="16200000">
                  <a:off x="9167171" y="5930227"/>
                  <a:ext cx="284736" cy="13529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6" name="角丸四角形 535"/>
                <p:cNvSpPr/>
                <p:nvPr/>
              </p:nvSpPr>
              <p:spPr>
                <a:xfrm rot="484950">
                  <a:off x="9322317" y="5748447"/>
                  <a:ext cx="67647" cy="1710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10" name="グループ化 509"/>
              <p:cNvGrpSpPr/>
              <p:nvPr/>
            </p:nvGrpSpPr>
            <p:grpSpPr>
              <a:xfrm>
                <a:off x="8457338" y="5527143"/>
                <a:ext cx="725348" cy="806290"/>
                <a:chOff x="6347534" y="1226511"/>
                <a:chExt cx="1722268" cy="1914457"/>
              </a:xfrm>
            </p:grpSpPr>
            <p:sp>
              <p:nvSpPr>
                <p:cNvPr id="521" name="正方形/長方形 520"/>
                <p:cNvSpPr/>
                <p:nvPr/>
              </p:nvSpPr>
              <p:spPr>
                <a:xfrm>
                  <a:off x="6347534" y="1592016"/>
                  <a:ext cx="1722268" cy="1488279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2" name="正方形/長方形 521"/>
                <p:cNvSpPr/>
                <p:nvPr/>
              </p:nvSpPr>
              <p:spPr>
                <a:xfrm>
                  <a:off x="6347534" y="1699116"/>
                  <a:ext cx="1722268" cy="1417963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6600"/>
                    </a:gs>
                    <a:gs pos="100000">
                      <a:srgbClr val="70AD47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3" name="下カーブ矢印 522"/>
                <p:cNvSpPr/>
                <p:nvPr/>
              </p:nvSpPr>
              <p:spPr>
                <a:xfrm rot="18900000">
                  <a:off x="6892100" y="1226511"/>
                  <a:ext cx="319378" cy="546878"/>
                </a:xfrm>
                <a:prstGeom prst="curvedDownArrow">
                  <a:avLst>
                    <a:gd name="adj1" fmla="val 50000"/>
                    <a:gd name="adj2" fmla="val 50000"/>
                    <a:gd name="adj3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4" name="下カーブ矢印 523"/>
                <p:cNvSpPr/>
                <p:nvPr/>
              </p:nvSpPr>
              <p:spPr>
                <a:xfrm rot="2700000" flipH="1">
                  <a:off x="7198368" y="1226513"/>
                  <a:ext cx="319378" cy="546878"/>
                </a:xfrm>
                <a:prstGeom prst="curvedDownArrow">
                  <a:avLst>
                    <a:gd name="adj1" fmla="val 50000"/>
                    <a:gd name="adj2" fmla="val 50000"/>
                    <a:gd name="adj3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5" name="下カーブ矢印 524"/>
                <p:cNvSpPr/>
                <p:nvPr/>
              </p:nvSpPr>
              <p:spPr>
                <a:xfrm rot="2700000" flipH="1">
                  <a:off x="7218371" y="1337446"/>
                  <a:ext cx="258260" cy="442224"/>
                </a:xfrm>
                <a:prstGeom prst="curvedDownArrow">
                  <a:avLst>
                    <a:gd name="adj1" fmla="val 50000"/>
                    <a:gd name="adj2" fmla="val 50000"/>
                    <a:gd name="adj3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6" name="下カーブ矢印 525"/>
                <p:cNvSpPr/>
                <p:nvPr/>
              </p:nvSpPr>
              <p:spPr>
                <a:xfrm rot="18900000">
                  <a:off x="6912103" y="1337444"/>
                  <a:ext cx="258260" cy="442224"/>
                </a:xfrm>
                <a:prstGeom prst="curvedDownArrow">
                  <a:avLst>
                    <a:gd name="adj1" fmla="val 50000"/>
                    <a:gd name="adj2" fmla="val 50000"/>
                    <a:gd name="adj3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7" name="正方形/長方形 526"/>
                <p:cNvSpPr/>
                <p:nvPr/>
              </p:nvSpPr>
              <p:spPr>
                <a:xfrm rot="5400000">
                  <a:off x="6426880" y="2199888"/>
                  <a:ext cx="1563569" cy="31859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8" name="星 10 527"/>
                <p:cNvSpPr/>
                <p:nvPr/>
              </p:nvSpPr>
              <p:spPr>
                <a:xfrm>
                  <a:off x="7388118" y="2048469"/>
                  <a:ext cx="633788" cy="633786"/>
                </a:xfrm>
                <a:prstGeom prst="star10">
                  <a:avLst>
                    <a:gd name="adj" fmla="val 39445"/>
                    <a:gd name="hf" fmla="val 105146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9" name="星 10 528"/>
                <p:cNvSpPr/>
                <p:nvPr/>
              </p:nvSpPr>
              <p:spPr>
                <a:xfrm>
                  <a:off x="7460124" y="2120476"/>
                  <a:ext cx="489774" cy="489772"/>
                </a:xfrm>
                <a:prstGeom prst="star10">
                  <a:avLst>
                    <a:gd name="adj" fmla="val 39445"/>
                    <a:gd name="hf" fmla="val 105146"/>
                  </a:avLst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0" name="山形 529"/>
                <p:cNvSpPr/>
                <p:nvPr/>
              </p:nvSpPr>
              <p:spPr>
                <a:xfrm rot="18900000">
                  <a:off x="6805530" y="1588197"/>
                  <a:ext cx="487680" cy="329039"/>
                </a:xfrm>
                <a:prstGeom prst="chevron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1" name="山形 530"/>
                <p:cNvSpPr/>
                <p:nvPr/>
              </p:nvSpPr>
              <p:spPr>
                <a:xfrm rot="2700000" flipH="1">
                  <a:off x="7152010" y="1587456"/>
                  <a:ext cx="487680" cy="329039"/>
                </a:xfrm>
                <a:prstGeom prst="chevron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11" name="グループ化 510"/>
              <p:cNvGrpSpPr/>
              <p:nvPr/>
            </p:nvGrpSpPr>
            <p:grpSpPr>
              <a:xfrm>
                <a:off x="8370475" y="5831523"/>
                <a:ext cx="156686" cy="237808"/>
                <a:chOff x="6810979" y="5831522"/>
                <a:chExt cx="185555" cy="295625"/>
              </a:xfrm>
            </p:grpSpPr>
            <p:sp>
              <p:nvSpPr>
                <p:cNvPr id="517" name="角丸四角形 516"/>
                <p:cNvSpPr/>
                <p:nvPr/>
              </p:nvSpPr>
              <p:spPr>
                <a:xfrm rot="5400000">
                  <a:off x="6866506" y="5775995"/>
                  <a:ext cx="74501" cy="1855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8" name="角丸四角形 517"/>
                <p:cNvSpPr/>
                <p:nvPr/>
              </p:nvSpPr>
              <p:spPr>
                <a:xfrm rot="5400000">
                  <a:off x="6866506" y="5848117"/>
                  <a:ext cx="74501" cy="1855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9" name="角丸四角形 518"/>
                <p:cNvSpPr/>
                <p:nvPr/>
              </p:nvSpPr>
              <p:spPr>
                <a:xfrm rot="5400000">
                  <a:off x="6866506" y="5922618"/>
                  <a:ext cx="74501" cy="1855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0" name="角丸四角形 519"/>
                <p:cNvSpPr/>
                <p:nvPr/>
              </p:nvSpPr>
              <p:spPr>
                <a:xfrm rot="5400000">
                  <a:off x="6866506" y="5997119"/>
                  <a:ext cx="74501" cy="1855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12" name="グループ化 511"/>
              <p:cNvGrpSpPr/>
              <p:nvPr/>
            </p:nvGrpSpPr>
            <p:grpSpPr>
              <a:xfrm>
                <a:off x="9112383" y="5831523"/>
                <a:ext cx="156686" cy="237808"/>
                <a:chOff x="9112383" y="5831523"/>
                <a:chExt cx="156686" cy="237808"/>
              </a:xfrm>
            </p:grpSpPr>
            <p:sp>
              <p:nvSpPr>
                <p:cNvPr id="513" name="角丸四角形 512"/>
                <p:cNvSpPr/>
                <p:nvPr/>
              </p:nvSpPr>
              <p:spPr>
                <a:xfrm rot="16200000" flipH="1">
                  <a:off x="9160761" y="5783145"/>
                  <a:ext cx="59930" cy="1566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4" name="角丸四角形 513"/>
                <p:cNvSpPr/>
                <p:nvPr/>
              </p:nvSpPr>
              <p:spPr>
                <a:xfrm rot="16200000" flipH="1">
                  <a:off x="9160761" y="5841162"/>
                  <a:ext cx="59930" cy="1566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5" name="角丸四角形 514"/>
                <p:cNvSpPr/>
                <p:nvPr/>
              </p:nvSpPr>
              <p:spPr>
                <a:xfrm rot="16200000" flipH="1">
                  <a:off x="9160761" y="5901092"/>
                  <a:ext cx="59930" cy="1566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6" name="角丸四角形 515"/>
                <p:cNvSpPr/>
                <p:nvPr/>
              </p:nvSpPr>
              <p:spPr>
                <a:xfrm rot="16200000" flipH="1">
                  <a:off x="9160761" y="5961023"/>
                  <a:ext cx="59930" cy="1566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561" name="グループ化 560"/>
          <p:cNvGrpSpPr/>
          <p:nvPr/>
        </p:nvGrpSpPr>
        <p:grpSpPr>
          <a:xfrm>
            <a:off x="4556571" y="4432856"/>
            <a:ext cx="788975" cy="1869016"/>
            <a:chOff x="8049344" y="4509120"/>
            <a:chExt cx="788975" cy="1869016"/>
          </a:xfrm>
        </p:grpSpPr>
        <p:grpSp>
          <p:nvGrpSpPr>
            <p:cNvPr id="562" name="グループ化 561"/>
            <p:cNvGrpSpPr/>
            <p:nvPr/>
          </p:nvGrpSpPr>
          <p:grpSpPr>
            <a:xfrm>
              <a:off x="8078541" y="4509120"/>
              <a:ext cx="731898" cy="1828959"/>
              <a:chOff x="8078541" y="148199"/>
              <a:chExt cx="731898" cy="1828959"/>
            </a:xfrm>
          </p:grpSpPr>
          <p:sp>
            <p:nvSpPr>
              <p:cNvPr id="597" name="フリーフォーム 596"/>
              <p:cNvSpPr/>
              <p:nvPr/>
            </p:nvSpPr>
            <p:spPr>
              <a:xfrm>
                <a:off x="8078541" y="642230"/>
                <a:ext cx="731898" cy="986617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0891" h="1027118">
                    <a:moveTo>
                      <a:pt x="425446" y="0"/>
                    </a:moveTo>
                    <a:cubicBezTo>
                      <a:pt x="534327" y="0"/>
                      <a:pt x="643208" y="41537"/>
                      <a:pt x="726282" y="124610"/>
                    </a:cubicBezTo>
                    <a:lnTo>
                      <a:pt x="726281" y="124610"/>
                    </a:lnTo>
                    <a:cubicBezTo>
                      <a:pt x="892428" y="290757"/>
                      <a:pt x="892428" y="560136"/>
                      <a:pt x="726281" y="726283"/>
                    </a:cubicBezTo>
                    <a:lnTo>
                      <a:pt x="425446" y="1027118"/>
                    </a:lnTo>
                    <a:lnTo>
                      <a:pt x="124609" y="726282"/>
                    </a:lnTo>
                    <a:cubicBezTo>
                      <a:pt x="-41537" y="560135"/>
                      <a:pt x="-41537" y="290757"/>
                      <a:pt x="124609" y="124610"/>
                    </a:cubicBezTo>
                    <a:cubicBezTo>
                      <a:pt x="207683" y="41537"/>
                      <a:pt x="316565" y="0"/>
                      <a:pt x="4254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8" name="片側の 2 つの角を丸めた四角形 597"/>
              <p:cNvSpPr/>
              <p:nvPr/>
            </p:nvSpPr>
            <p:spPr>
              <a:xfrm rot="10800000">
                <a:off x="8370285" y="1271554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9" name="円/楕円 238"/>
              <p:cNvSpPr/>
              <p:nvPr/>
            </p:nvSpPr>
            <p:spPr>
              <a:xfrm>
                <a:off x="8150754" y="878683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0" name="フリーフォーム 599"/>
              <p:cNvSpPr/>
              <p:nvPr/>
            </p:nvSpPr>
            <p:spPr>
              <a:xfrm>
                <a:off x="8155267" y="826639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1" name="角丸四角形 600"/>
              <p:cNvSpPr/>
              <p:nvPr/>
            </p:nvSpPr>
            <p:spPr>
              <a:xfrm>
                <a:off x="8220739" y="968894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2" name="円/楕円 727"/>
              <p:cNvSpPr/>
              <p:nvPr/>
            </p:nvSpPr>
            <p:spPr>
              <a:xfrm>
                <a:off x="8242715" y="1003611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3" name="角丸四角形 602"/>
              <p:cNvSpPr/>
              <p:nvPr/>
            </p:nvSpPr>
            <p:spPr>
              <a:xfrm>
                <a:off x="8558877" y="968894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4" name="円/楕円 729"/>
              <p:cNvSpPr/>
              <p:nvPr/>
            </p:nvSpPr>
            <p:spPr>
              <a:xfrm>
                <a:off x="8580853" y="1003611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5" name="月 604"/>
              <p:cNvSpPr/>
              <p:nvPr/>
            </p:nvSpPr>
            <p:spPr>
              <a:xfrm rot="16200000">
                <a:off x="8430434" y="1164274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6" name="円/楕円 4"/>
              <p:cNvSpPr/>
              <p:nvPr/>
            </p:nvSpPr>
            <p:spPr>
              <a:xfrm>
                <a:off x="8360237" y="1264672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07" name="グループ化 606"/>
              <p:cNvGrpSpPr/>
              <p:nvPr/>
            </p:nvGrpSpPr>
            <p:grpSpPr>
              <a:xfrm>
                <a:off x="8121352" y="148199"/>
                <a:ext cx="628846" cy="662016"/>
                <a:chOff x="4504745" y="3608910"/>
                <a:chExt cx="1464936" cy="1542210"/>
              </a:xfrm>
            </p:grpSpPr>
            <p:sp>
              <p:nvSpPr>
                <p:cNvPr id="617" name="台形 616"/>
                <p:cNvSpPr/>
                <p:nvPr/>
              </p:nvSpPr>
              <p:spPr>
                <a:xfrm>
                  <a:off x="4578685" y="3952089"/>
                  <a:ext cx="1317055" cy="964370"/>
                </a:xfrm>
                <a:prstGeom prst="trapezoid">
                  <a:avLst>
                    <a:gd name="adj" fmla="val 61504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8" name="円/楕円 617"/>
                <p:cNvSpPr/>
                <p:nvPr/>
              </p:nvSpPr>
              <p:spPr>
                <a:xfrm>
                  <a:off x="4916251" y="3608910"/>
                  <a:ext cx="641921" cy="64192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9" name="角丸四角形 28"/>
                <p:cNvSpPr/>
                <p:nvPr/>
              </p:nvSpPr>
              <p:spPr>
                <a:xfrm>
                  <a:off x="4504745" y="4787748"/>
                  <a:ext cx="1464936" cy="3633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870" h="523606">
                      <a:moveTo>
                        <a:pt x="220256" y="0"/>
                      </a:moveTo>
                      <a:cubicBezTo>
                        <a:pt x="273597" y="0"/>
                        <a:pt x="322509" y="18962"/>
                        <a:pt x="358692" y="52842"/>
                      </a:cubicBezTo>
                      <a:cubicBezTo>
                        <a:pt x="394874" y="18962"/>
                        <a:pt x="443787" y="0"/>
                        <a:pt x="497128" y="0"/>
                      </a:cubicBezTo>
                      <a:cubicBezTo>
                        <a:pt x="550469" y="0"/>
                        <a:pt x="599382" y="18962"/>
                        <a:pt x="635564" y="52842"/>
                      </a:cubicBezTo>
                      <a:cubicBezTo>
                        <a:pt x="671747" y="18962"/>
                        <a:pt x="720659" y="0"/>
                        <a:pt x="774000" y="0"/>
                      </a:cubicBezTo>
                      <a:cubicBezTo>
                        <a:pt x="827341" y="0"/>
                        <a:pt x="876254" y="18962"/>
                        <a:pt x="912436" y="52842"/>
                      </a:cubicBezTo>
                      <a:cubicBezTo>
                        <a:pt x="948619" y="18962"/>
                        <a:pt x="997531" y="0"/>
                        <a:pt x="1050872" y="0"/>
                      </a:cubicBezTo>
                      <a:cubicBezTo>
                        <a:pt x="1104213" y="0"/>
                        <a:pt x="1153126" y="18962"/>
                        <a:pt x="1189308" y="52842"/>
                      </a:cubicBezTo>
                      <a:cubicBezTo>
                        <a:pt x="1225491" y="18962"/>
                        <a:pt x="1274403" y="0"/>
                        <a:pt x="1327744" y="0"/>
                      </a:cubicBezTo>
                      <a:cubicBezTo>
                        <a:pt x="1381085" y="0"/>
                        <a:pt x="1429997" y="18961"/>
                        <a:pt x="1466179" y="52841"/>
                      </a:cubicBezTo>
                      <a:cubicBezTo>
                        <a:pt x="1502361" y="18961"/>
                        <a:pt x="1551274" y="0"/>
                        <a:pt x="1604614" y="0"/>
                      </a:cubicBezTo>
                      <a:cubicBezTo>
                        <a:pt x="1726258" y="0"/>
                        <a:pt x="1824870" y="98612"/>
                        <a:pt x="1824870" y="220256"/>
                      </a:cubicBezTo>
                      <a:cubicBezTo>
                        <a:pt x="1824870" y="247954"/>
                        <a:pt x="1824869" y="275652"/>
                        <a:pt x="1824869" y="303350"/>
                      </a:cubicBezTo>
                      <a:cubicBezTo>
                        <a:pt x="1824869" y="424994"/>
                        <a:pt x="1726257" y="523606"/>
                        <a:pt x="1604613" y="523606"/>
                      </a:cubicBezTo>
                      <a:lnTo>
                        <a:pt x="1604614" y="523605"/>
                      </a:lnTo>
                      <a:cubicBezTo>
                        <a:pt x="1551274" y="523605"/>
                        <a:pt x="1502362" y="504644"/>
                        <a:pt x="1466179" y="470764"/>
                      </a:cubicBezTo>
                      <a:cubicBezTo>
                        <a:pt x="1429997" y="504645"/>
                        <a:pt x="1381085" y="523606"/>
                        <a:pt x="1327743" y="523606"/>
                      </a:cubicBezTo>
                      <a:lnTo>
                        <a:pt x="1327744" y="523605"/>
                      </a:lnTo>
                      <a:cubicBezTo>
                        <a:pt x="1274403" y="523605"/>
                        <a:pt x="1225491" y="504644"/>
                        <a:pt x="1189308" y="470764"/>
                      </a:cubicBezTo>
                      <a:cubicBezTo>
                        <a:pt x="1153126" y="504644"/>
                        <a:pt x="1104213" y="523606"/>
                        <a:pt x="1050871" y="523606"/>
                      </a:cubicBezTo>
                      <a:lnTo>
                        <a:pt x="1050872" y="523605"/>
                      </a:lnTo>
                      <a:cubicBezTo>
                        <a:pt x="997531" y="523605"/>
                        <a:pt x="948619" y="504644"/>
                        <a:pt x="912436" y="470764"/>
                      </a:cubicBezTo>
                      <a:cubicBezTo>
                        <a:pt x="876254" y="504644"/>
                        <a:pt x="827341" y="523606"/>
                        <a:pt x="773999" y="523606"/>
                      </a:cubicBezTo>
                      <a:lnTo>
                        <a:pt x="774000" y="523605"/>
                      </a:lnTo>
                      <a:cubicBezTo>
                        <a:pt x="720659" y="523605"/>
                        <a:pt x="671747" y="504644"/>
                        <a:pt x="635564" y="470764"/>
                      </a:cubicBezTo>
                      <a:cubicBezTo>
                        <a:pt x="599382" y="504644"/>
                        <a:pt x="550468" y="523606"/>
                        <a:pt x="497127" y="523606"/>
                      </a:cubicBezTo>
                      <a:lnTo>
                        <a:pt x="497128" y="523605"/>
                      </a:lnTo>
                      <a:cubicBezTo>
                        <a:pt x="443787" y="523605"/>
                        <a:pt x="394874" y="504644"/>
                        <a:pt x="358692" y="470764"/>
                      </a:cubicBezTo>
                      <a:cubicBezTo>
                        <a:pt x="322509" y="504644"/>
                        <a:pt x="273596" y="523606"/>
                        <a:pt x="220255" y="523606"/>
                      </a:cubicBezTo>
                      <a:lnTo>
                        <a:pt x="220256" y="523605"/>
                      </a:lnTo>
                      <a:cubicBezTo>
                        <a:pt x="98612" y="523605"/>
                        <a:pt x="0" y="424993"/>
                        <a:pt x="0" y="303349"/>
                      </a:cubicBezTo>
                      <a:lnTo>
                        <a:pt x="0" y="220256"/>
                      </a:lnTo>
                      <a:cubicBezTo>
                        <a:pt x="0" y="98612"/>
                        <a:pt x="98612" y="0"/>
                        <a:pt x="2202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08" name="グループ化 607"/>
              <p:cNvGrpSpPr/>
              <p:nvPr/>
            </p:nvGrpSpPr>
            <p:grpSpPr>
              <a:xfrm>
                <a:off x="8140402" y="1404975"/>
                <a:ext cx="604867" cy="572183"/>
                <a:chOff x="5513616" y="5387877"/>
                <a:chExt cx="604867" cy="572183"/>
              </a:xfrm>
            </p:grpSpPr>
            <p:sp>
              <p:nvSpPr>
                <p:cNvPr id="609" name="片側の 2 つの角を丸めた四角形 608"/>
                <p:cNvSpPr/>
                <p:nvPr/>
              </p:nvSpPr>
              <p:spPr>
                <a:xfrm>
                  <a:off x="5513616" y="5426007"/>
                  <a:ext cx="604867" cy="534053"/>
                </a:xfrm>
                <a:prstGeom prst="round2SameRect">
                  <a:avLst>
                    <a:gd name="adj1" fmla="val 38069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10" name="グループ化 609"/>
                <p:cNvGrpSpPr/>
                <p:nvPr/>
              </p:nvGrpSpPr>
              <p:grpSpPr>
                <a:xfrm>
                  <a:off x="5727870" y="5461881"/>
                  <a:ext cx="176358" cy="238202"/>
                  <a:chOff x="5668526" y="5576019"/>
                  <a:chExt cx="227529" cy="307318"/>
                </a:xfrm>
              </p:grpSpPr>
              <p:sp>
                <p:nvSpPr>
                  <p:cNvPr id="614" name="角丸四角形 1853"/>
                  <p:cNvSpPr/>
                  <p:nvPr/>
                </p:nvSpPr>
                <p:spPr>
                  <a:xfrm rot="20700000">
                    <a:off x="5681080" y="5576019"/>
                    <a:ext cx="149602" cy="2711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9602" h="271141">
                        <a:moveTo>
                          <a:pt x="141447" y="1059"/>
                        </a:moveTo>
                        <a:lnTo>
                          <a:pt x="142079" y="1881"/>
                        </a:lnTo>
                        <a:cubicBezTo>
                          <a:pt x="146651" y="2865"/>
                          <a:pt x="149602" y="7056"/>
                          <a:pt x="149602" y="11936"/>
                        </a:cubicBezTo>
                        <a:cubicBezTo>
                          <a:pt x="149602" y="94390"/>
                          <a:pt x="149601" y="176843"/>
                          <a:pt x="149601" y="259297"/>
                        </a:cubicBezTo>
                        <a:cubicBezTo>
                          <a:pt x="149601" y="265838"/>
                          <a:pt x="144298" y="271141"/>
                          <a:pt x="137757" y="271141"/>
                        </a:cubicBezTo>
                        <a:lnTo>
                          <a:pt x="137758" y="271140"/>
                        </a:lnTo>
                        <a:cubicBezTo>
                          <a:pt x="131217" y="271139"/>
                          <a:pt x="125914" y="265837"/>
                          <a:pt x="125914" y="259296"/>
                        </a:cubicBezTo>
                        <a:lnTo>
                          <a:pt x="125914" y="51652"/>
                        </a:lnTo>
                        <a:cubicBezTo>
                          <a:pt x="91310" y="111587"/>
                          <a:pt x="56705" y="171523"/>
                          <a:pt x="22101" y="231459"/>
                        </a:cubicBezTo>
                        <a:cubicBezTo>
                          <a:pt x="18831" y="237123"/>
                          <a:pt x="11587" y="239064"/>
                          <a:pt x="5922" y="235794"/>
                        </a:cubicBezTo>
                        <a:lnTo>
                          <a:pt x="5923" y="235793"/>
                        </a:lnTo>
                        <a:cubicBezTo>
                          <a:pt x="259" y="232523"/>
                          <a:pt x="-1682" y="225279"/>
                          <a:pt x="1588" y="219614"/>
                        </a:cubicBezTo>
                        <a:lnTo>
                          <a:pt x="125268" y="5394"/>
                        </a:lnTo>
                        <a:cubicBezTo>
                          <a:pt x="127721" y="1147"/>
                          <a:pt x="132407" y="-1007"/>
                          <a:pt x="136876" y="457"/>
                        </a:cubicBezTo>
                        <a:cubicBezTo>
                          <a:pt x="137150" y="103"/>
                          <a:pt x="137453" y="92"/>
                          <a:pt x="137758" y="92"/>
                        </a:cubicBezTo>
                        <a:lnTo>
                          <a:pt x="139462" y="798"/>
                        </a:lnTo>
                        <a:cubicBezTo>
                          <a:pt x="140281" y="449"/>
                          <a:pt x="140872" y="727"/>
                          <a:pt x="141447" y="105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15" name="円/楕円 614"/>
                  <p:cNvSpPr/>
                  <p:nvPr/>
                </p:nvSpPr>
                <p:spPr>
                  <a:xfrm>
                    <a:off x="5801709" y="5788993"/>
                    <a:ext cx="94346" cy="9434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16" name="円/楕円 615"/>
                  <p:cNvSpPr/>
                  <p:nvPr/>
                </p:nvSpPr>
                <p:spPr>
                  <a:xfrm>
                    <a:off x="5668526" y="5782118"/>
                    <a:ext cx="94346" cy="9434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11" name="円/楕円 3"/>
                <p:cNvSpPr/>
                <p:nvPr/>
              </p:nvSpPr>
              <p:spPr>
                <a:xfrm>
                  <a:off x="5656117" y="5387877"/>
                  <a:ext cx="319862" cy="1112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9862" h="77787">
                      <a:moveTo>
                        <a:pt x="41215" y="0"/>
                      </a:moveTo>
                      <a:cubicBezTo>
                        <a:pt x="61114" y="16725"/>
                        <a:pt x="106788" y="28323"/>
                        <a:pt x="159931" y="28323"/>
                      </a:cubicBezTo>
                      <a:cubicBezTo>
                        <a:pt x="213075" y="28323"/>
                        <a:pt x="258748" y="16725"/>
                        <a:pt x="278647" y="0"/>
                      </a:cubicBezTo>
                      <a:cubicBezTo>
                        <a:pt x="304349" y="7682"/>
                        <a:pt x="319862" y="18700"/>
                        <a:pt x="319862" y="30783"/>
                      </a:cubicBezTo>
                      <a:cubicBezTo>
                        <a:pt x="319862" y="56743"/>
                        <a:pt x="248258" y="77787"/>
                        <a:pt x="159931" y="77787"/>
                      </a:cubicBezTo>
                      <a:cubicBezTo>
                        <a:pt x="71604" y="77787"/>
                        <a:pt x="0" y="56743"/>
                        <a:pt x="0" y="30783"/>
                      </a:cubicBezTo>
                      <a:cubicBezTo>
                        <a:pt x="0" y="18700"/>
                        <a:pt x="15513" y="7682"/>
                        <a:pt x="4121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2" name="円/楕円 611"/>
                <p:cNvSpPr/>
                <p:nvPr/>
              </p:nvSpPr>
              <p:spPr>
                <a:xfrm>
                  <a:off x="5774941" y="5723052"/>
                  <a:ext cx="82214" cy="82212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3" name="円/楕円 612"/>
                <p:cNvSpPr/>
                <p:nvPr/>
              </p:nvSpPr>
              <p:spPr>
                <a:xfrm>
                  <a:off x="5774941" y="5856862"/>
                  <a:ext cx="82214" cy="82212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563" name="グループ化 562"/>
            <p:cNvGrpSpPr/>
            <p:nvPr/>
          </p:nvGrpSpPr>
          <p:grpSpPr>
            <a:xfrm>
              <a:off x="8049344" y="5922400"/>
              <a:ext cx="788975" cy="455736"/>
              <a:chOff x="8121845" y="5527143"/>
              <a:chExt cx="1395855" cy="806290"/>
            </a:xfrm>
          </p:grpSpPr>
          <p:sp>
            <p:nvSpPr>
              <p:cNvPr id="564" name="角丸四角形 28"/>
              <p:cNvSpPr/>
              <p:nvPr/>
            </p:nvSpPr>
            <p:spPr>
              <a:xfrm rot="1626118">
                <a:off x="8165359" y="5581307"/>
                <a:ext cx="290602" cy="573427"/>
              </a:xfrm>
              <a:custGeom>
                <a:avLst/>
                <a:gdLst>
                  <a:gd name="connsiteX0" fmla="*/ 0 w 281145"/>
                  <a:gd name="connsiteY0" fmla="*/ 140573 h 919789"/>
                  <a:gd name="connsiteX1" fmla="*/ 140573 w 281145"/>
                  <a:gd name="connsiteY1" fmla="*/ 0 h 919789"/>
                  <a:gd name="connsiteX2" fmla="*/ 140573 w 281145"/>
                  <a:gd name="connsiteY2" fmla="*/ 0 h 919789"/>
                  <a:gd name="connsiteX3" fmla="*/ 281146 w 281145"/>
                  <a:gd name="connsiteY3" fmla="*/ 140573 h 919789"/>
                  <a:gd name="connsiteX4" fmla="*/ 281145 w 281145"/>
                  <a:gd name="connsiteY4" fmla="*/ 779217 h 919789"/>
                  <a:gd name="connsiteX5" fmla="*/ 140572 w 281145"/>
                  <a:gd name="connsiteY5" fmla="*/ 919790 h 919789"/>
                  <a:gd name="connsiteX6" fmla="*/ 140573 w 281145"/>
                  <a:gd name="connsiteY6" fmla="*/ 919789 h 919789"/>
                  <a:gd name="connsiteX7" fmla="*/ 0 w 281145"/>
                  <a:gd name="connsiteY7" fmla="*/ 779216 h 919789"/>
                  <a:gd name="connsiteX8" fmla="*/ 0 w 281145"/>
                  <a:gd name="connsiteY8" fmla="*/ 140573 h 919789"/>
                  <a:gd name="connsiteX0" fmla="*/ 140573 w 281146"/>
                  <a:gd name="connsiteY0" fmla="*/ 0 h 919790"/>
                  <a:gd name="connsiteX1" fmla="*/ 281146 w 281146"/>
                  <a:gd name="connsiteY1" fmla="*/ 140573 h 919790"/>
                  <a:gd name="connsiteX2" fmla="*/ 281145 w 281146"/>
                  <a:gd name="connsiteY2" fmla="*/ 779217 h 919790"/>
                  <a:gd name="connsiteX3" fmla="*/ 140572 w 281146"/>
                  <a:gd name="connsiteY3" fmla="*/ 919790 h 919790"/>
                  <a:gd name="connsiteX4" fmla="*/ 140573 w 281146"/>
                  <a:gd name="connsiteY4" fmla="*/ 919789 h 919790"/>
                  <a:gd name="connsiteX5" fmla="*/ 0 w 281146"/>
                  <a:gd name="connsiteY5" fmla="*/ 779216 h 919790"/>
                  <a:gd name="connsiteX6" fmla="*/ 0 w 281146"/>
                  <a:gd name="connsiteY6" fmla="*/ 140573 h 919790"/>
                  <a:gd name="connsiteX7" fmla="*/ 140573 w 281146"/>
                  <a:gd name="connsiteY7" fmla="*/ 0 h 919790"/>
                  <a:gd name="connsiteX8" fmla="*/ 232013 w 281146"/>
                  <a:gd name="connsiteY8" fmla="*/ 91440 h 919790"/>
                  <a:gd name="connsiteX0" fmla="*/ 140573 w 281146"/>
                  <a:gd name="connsiteY0" fmla="*/ 0 h 919790"/>
                  <a:gd name="connsiteX1" fmla="*/ 281146 w 281146"/>
                  <a:gd name="connsiteY1" fmla="*/ 140573 h 919790"/>
                  <a:gd name="connsiteX2" fmla="*/ 281145 w 281146"/>
                  <a:gd name="connsiteY2" fmla="*/ 779217 h 919790"/>
                  <a:gd name="connsiteX3" fmla="*/ 140572 w 281146"/>
                  <a:gd name="connsiteY3" fmla="*/ 919790 h 919790"/>
                  <a:gd name="connsiteX4" fmla="*/ 140573 w 281146"/>
                  <a:gd name="connsiteY4" fmla="*/ 919789 h 919790"/>
                  <a:gd name="connsiteX5" fmla="*/ 0 w 281146"/>
                  <a:gd name="connsiteY5" fmla="*/ 779216 h 919790"/>
                  <a:gd name="connsiteX6" fmla="*/ 0 w 281146"/>
                  <a:gd name="connsiteY6" fmla="*/ 140573 h 919790"/>
                  <a:gd name="connsiteX7" fmla="*/ 232013 w 281146"/>
                  <a:gd name="connsiteY7" fmla="*/ 91440 h 919790"/>
                  <a:gd name="connsiteX0" fmla="*/ 140573 w 281146"/>
                  <a:gd name="connsiteY0" fmla="*/ 0 h 919790"/>
                  <a:gd name="connsiteX1" fmla="*/ 281146 w 281146"/>
                  <a:gd name="connsiteY1" fmla="*/ 140573 h 919790"/>
                  <a:gd name="connsiteX2" fmla="*/ 281145 w 281146"/>
                  <a:gd name="connsiteY2" fmla="*/ 779217 h 919790"/>
                  <a:gd name="connsiteX3" fmla="*/ 140572 w 281146"/>
                  <a:gd name="connsiteY3" fmla="*/ 919790 h 919790"/>
                  <a:gd name="connsiteX4" fmla="*/ 140573 w 281146"/>
                  <a:gd name="connsiteY4" fmla="*/ 919789 h 919790"/>
                  <a:gd name="connsiteX5" fmla="*/ 0 w 281146"/>
                  <a:gd name="connsiteY5" fmla="*/ 779216 h 919790"/>
                  <a:gd name="connsiteX6" fmla="*/ 0 w 281146"/>
                  <a:gd name="connsiteY6" fmla="*/ 140573 h 919790"/>
                  <a:gd name="connsiteX0" fmla="*/ 281146 w 281146"/>
                  <a:gd name="connsiteY0" fmla="*/ 0 h 779217"/>
                  <a:gd name="connsiteX1" fmla="*/ 281145 w 281146"/>
                  <a:gd name="connsiteY1" fmla="*/ 638644 h 779217"/>
                  <a:gd name="connsiteX2" fmla="*/ 140572 w 281146"/>
                  <a:gd name="connsiteY2" fmla="*/ 779217 h 779217"/>
                  <a:gd name="connsiteX3" fmla="*/ 140573 w 281146"/>
                  <a:gd name="connsiteY3" fmla="*/ 779216 h 779217"/>
                  <a:gd name="connsiteX4" fmla="*/ 0 w 281146"/>
                  <a:gd name="connsiteY4" fmla="*/ 638643 h 779217"/>
                  <a:gd name="connsiteX5" fmla="*/ 0 w 281146"/>
                  <a:gd name="connsiteY5" fmla="*/ 0 h 779217"/>
                  <a:gd name="connsiteX0" fmla="*/ 281146 w 281146"/>
                  <a:gd name="connsiteY0" fmla="*/ 0 h 779217"/>
                  <a:gd name="connsiteX1" fmla="*/ 281145 w 281146"/>
                  <a:gd name="connsiteY1" fmla="*/ 638644 h 779217"/>
                  <a:gd name="connsiteX2" fmla="*/ 140572 w 281146"/>
                  <a:gd name="connsiteY2" fmla="*/ 779217 h 779217"/>
                  <a:gd name="connsiteX3" fmla="*/ 143173 w 281146"/>
                  <a:gd name="connsiteY3" fmla="*/ 741879 h 779217"/>
                  <a:gd name="connsiteX4" fmla="*/ 0 w 281146"/>
                  <a:gd name="connsiteY4" fmla="*/ 638643 h 779217"/>
                  <a:gd name="connsiteX5" fmla="*/ 0 w 281146"/>
                  <a:gd name="connsiteY5" fmla="*/ 0 h 779217"/>
                  <a:gd name="connsiteX0" fmla="*/ 281146 w 317649"/>
                  <a:gd name="connsiteY0" fmla="*/ 0 h 741879"/>
                  <a:gd name="connsiteX1" fmla="*/ 281145 w 317649"/>
                  <a:gd name="connsiteY1" fmla="*/ 638644 h 741879"/>
                  <a:gd name="connsiteX2" fmla="*/ 283704 w 317649"/>
                  <a:gd name="connsiteY2" fmla="*/ 736501 h 741879"/>
                  <a:gd name="connsiteX3" fmla="*/ 143173 w 317649"/>
                  <a:gd name="connsiteY3" fmla="*/ 741879 h 741879"/>
                  <a:gd name="connsiteX4" fmla="*/ 0 w 317649"/>
                  <a:gd name="connsiteY4" fmla="*/ 638643 h 741879"/>
                  <a:gd name="connsiteX5" fmla="*/ 0 w 317649"/>
                  <a:gd name="connsiteY5" fmla="*/ 0 h 741879"/>
                  <a:gd name="connsiteX0" fmla="*/ 281146 w 283704"/>
                  <a:gd name="connsiteY0" fmla="*/ 0 h 741879"/>
                  <a:gd name="connsiteX1" fmla="*/ 281145 w 283704"/>
                  <a:gd name="connsiteY1" fmla="*/ 638644 h 741879"/>
                  <a:gd name="connsiteX2" fmla="*/ 283704 w 283704"/>
                  <a:gd name="connsiteY2" fmla="*/ 736501 h 741879"/>
                  <a:gd name="connsiteX3" fmla="*/ 143173 w 283704"/>
                  <a:gd name="connsiteY3" fmla="*/ 741879 h 741879"/>
                  <a:gd name="connsiteX4" fmla="*/ 0 w 283704"/>
                  <a:gd name="connsiteY4" fmla="*/ 638643 h 741879"/>
                  <a:gd name="connsiteX5" fmla="*/ 0 w 283704"/>
                  <a:gd name="connsiteY5" fmla="*/ 0 h 741879"/>
                  <a:gd name="connsiteX0" fmla="*/ 281146 w 281859"/>
                  <a:gd name="connsiteY0" fmla="*/ 0 h 741879"/>
                  <a:gd name="connsiteX1" fmla="*/ 281145 w 281859"/>
                  <a:gd name="connsiteY1" fmla="*/ 638644 h 741879"/>
                  <a:gd name="connsiteX2" fmla="*/ 271501 w 281859"/>
                  <a:gd name="connsiteY2" fmla="*/ 723308 h 741879"/>
                  <a:gd name="connsiteX3" fmla="*/ 143173 w 281859"/>
                  <a:gd name="connsiteY3" fmla="*/ 741879 h 741879"/>
                  <a:gd name="connsiteX4" fmla="*/ 0 w 281859"/>
                  <a:gd name="connsiteY4" fmla="*/ 638643 h 741879"/>
                  <a:gd name="connsiteX5" fmla="*/ 0 w 281859"/>
                  <a:gd name="connsiteY5" fmla="*/ 0 h 741879"/>
                  <a:gd name="connsiteX0" fmla="*/ 281146 w 281859"/>
                  <a:gd name="connsiteY0" fmla="*/ 0 h 741879"/>
                  <a:gd name="connsiteX1" fmla="*/ 281145 w 281859"/>
                  <a:gd name="connsiteY1" fmla="*/ 638644 h 741879"/>
                  <a:gd name="connsiteX2" fmla="*/ 271501 w 281859"/>
                  <a:gd name="connsiteY2" fmla="*/ 723308 h 741879"/>
                  <a:gd name="connsiteX3" fmla="*/ 143173 w 281859"/>
                  <a:gd name="connsiteY3" fmla="*/ 741879 h 741879"/>
                  <a:gd name="connsiteX4" fmla="*/ 0 w 281859"/>
                  <a:gd name="connsiteY4" fmla="*/ 638643 h 741879"/>
                  <a:gd name="connsiteX5" fmla="*/ 0 w 281859"/>
                  <a:gd name="connsiteY5" fmla="*/ 0 h 741879"/>
                  <a:gd name="connsiteX0" fmla="*/ 281146 w 325113"/>
                  <a:gd name="connsiteY0" fmla="*/ 0 h 741879"/>
                  <a:gd name="connsiteX1" fmla="*/ 281145 w 325113"/>
                  <a:gd name="connsiteY1" fmla="*/ 638644 h 741879"/>
                  <a:gd name="connsiteX2" fmla="*/ 271501 w 325113"/>
                  <a:gd name="connsiteY2" fmla="*/ 723308 h 741879"/>
                  <a:gd name="connsiteX3" fmla="*/ 143173 w 325113"/>
                  <a:gd name="connsiteY3" fmla="*/ 741879 h 741879"/>
                  <a:gd name="connsiteX4" fmla="*/ 0 w 325113"/>
                  <a:gd name="connsiteY4" fmla="*/ 638643 h 741879"/>
                  <a:gd name="connsiteX5" fmla="*/ 0 w 325113"/>
                  <a:gd name="connsiteY5" fmla="*/ 0 h 741879"/>
                  <a:gd name="connsiteX0" fmla="*/ 281146 w 325113"/>
                  <a:gd name="connsiteY0" fmla="*/ 0 h 741879"/>
                  <a:gd name="connsiteX1" fmla="*/ 281145 w 325113"/>
                  <a:gd name="connsiteY1" fmla="*/ 638644 h 741879"/>
                  <a:gd name="connsiteX2" fmla="*/ 271501 w 325113"/>
                  <a:gd name="connsiteY2" fmla="*/ 723308 h 741879"/>
                  <a:gd name="connsiteX3" fmla="*/ 143173 w 325113"/>
                  <a:gd name="connsiteY3" fmla="*/ 741879 h 741879"/>
                  <a:gd name="connsiteX4" fmla="*/ 0 w 325113"/>
                  <a:gd name="connsiteY4" fmla="*/ 638643 h 741879"/>
                  <a:gd name="connsiteX5" fmla="*/ 0 w 325113"/>
                  <a:gd name="connsiteY5" fmla="*/ 0 h 741879"/>
                  <a:gd name="connsiteX0" fmla="*/ 281146 w 281859"/>
                  <a:gd name="connsiteY0" fmla="*/ 0 h 747448"/>
                  <a:gd name="connsiteX1" fmla="*/ 281145 w 281859"/>
                  <a:gd name="connsiteY1" fmla="*/ 638644 h 747448"/>
                  <a:gd name="connsiteX2" fmla="*/ 271501 w 281859"/>
                  <a:gd name="connsiteY2" fmla="*/ 723308 h 747448"/>
                  <a:gd name="connsiteX3" fmla="*/ 143173 w 281859"/>
                  <a:gd name="connsiteY3" fmla="*/ 741879 h 747448"/>
                  <a:gd name="connsiteX4" fmla="*/ 0 w 281859"/>
                  <a:gd name="connsiteY4" fmla="*/ 638643 h 747448"/>
                  <a:gd name="connsiteX5" fmla="*/ 0 w 281859"/>
                  <a:gd name="connsiteY5" fmla="*/ 0 h 747448"/>
                  <a:gd name="connsiteX0" fmla="*/ 281146 w 281859"/>
                  <a:gd name="connsiteY0" fmla="*/ 0 h 747448"/>
                  <a:gd name="connsiteX1" fmla="*/ 281145 w 281859"/>
                  <a:gd name="connsiteY1" fmla="*/ 638644 h 747448"/>
                  <a:gd name="connsiteX2" fmla="*/ 271501 w 281859"/>
                  <a:gd name="connsiteY2" fmla="*/ 723308 h 747448"/>
                  <a:gd name="connsiteX3" fmla="*/ 143173 w 281859"/>
                  <a:gd name="connsiteY3" fmla="*/ 741879 h 747448"/>
                  <a:gd name="connsiteX4" fmla="*/ 0 w 281859"/>
                  <a:gd name="connsiteY4" fmla="*/ 638643 h 747448"/>
                  <a:gd name="connsiteX5" fmla="*/ 0 w 281859"/>
                  <a:gd name="connsiteY5" fmla="*/ 0 h 747448"/>
                  <a:gd name="connsiteX0" fmla="*/ 281146 w 291365"/>
                  <a:gd name="connsiteY0" fmla="*/ 0 h 743136"/>
                  <a:gd name="connsiteX1" fmla="*/ 281145 w 291365"/>
                  <a:gd name="connsiteY1" fmla="*/ 638644 h 743136"/>
                  <a:gd name="connsiteX2" fmla="*/ 143173 w 291365"/>
                  <a:gd name="connsiteY2" fmla="*/ 741879 h 743136"/>
                  <a:gd name="connsiteX3" fmla="*/ 0 w 291365"/>
                  <a:gd name="connsiteY3" fmla="*/ 638643 h 743136"/>
                  <a:gd name="connsiteX4" fmla="*/ 0 w 291365"/>
                  <a:gd name="connsiteY4" fmla="*/ 0 h 743136"/>
                  <a:gd name="connsiteX0" fmla="*/ 281146 w 291365"/>
                  <a:gd name="connsiteY0" fmla="*/ 0 h 741879"/>
                  <a:gd name="connsiteX1" fmla="*/ 281145 w 291365"/>
                  <a:gd name="connsiteY1" fmla="*/ 638644 h 741879"/>
                  <a:gd name="connsiteX2" fmla="*/ 143173 w 291365"/>
                  <a:gd name="connsiteY2" fmla="*/ 741879 h 741879"/>
                  <a:gd name="connsiteX3" fmla="*/ 0 w 291365"/>
                  <a:gd name="connsiteY3" fmla="*/ 638643 h 741879"/>
                  <a:gd name="connsiteX4" fmla="*/ 0 w 291365"/>
                  <a:gd name="connsiteY4" fmla="*/ 0 h 741879"/>
                  <a:gd name="connsiteX0" fmla="*/ 281146 w 294793"/>
                  <a:gd name="connsiteY0" fmla="*/ 0 h 741879"/>
                  <a:gd name="connsiteX1" fmla="*/ 285616 w 294793"/>
                  <a:gd name="connsiteY1" fmla="*/ 600951 h 741879"/>
                  <a:gd name="connsiteX2" fmla="*/ 143173 w 294793"/>
                  <a:gd name="connsiteY2" fmla="*/ 741879 h 741879"/>
                  <a:gd name="connsiteX3" fmla="*/ 0 w 294793"/>
                  <a:gd name="connsiteY3" fmla="*/ 638643 h 741879"/>
                  <a:gd name="connsiteX4" fmla="*/ 0 w 294793"/>
                  <a:gd name="connsiteY4" fmla="*/ 0 h 741879"/>
                  <a:gd name="connsiteX0" fmla="*/ 281146 w 289271"/>
                  <a:gd name="connsiteY0" fmla="*/ 0 h 741879"/>
                  <a:gd name="connsiteX1" fmla="*/ 285616 w 289271"/>
                  <a:gd name="connsiteY1" fmla="*/ 600951 h 741879"/>
                  <a:gd name="connsiteX2" fmla="*/ 143173 w 289271"/>
                  <a:gd name="connsiteY2" fmla="*/ 741879 h 741879"/>
                  <a:gd name="connsiteX3" fmla="*/ 0 w 289271"/>
                  <a:gd name="connsiteY3" fmla="*/ 638643 h 741879"/>
                  <a:gd name="connsiteX4" fmla="*/ 0 w 289271"/>
                  <a:gd name="connsiteY4" fmla="*/ 0 h 741879"/>
                  <a:gd name="connsiteX0" fmla="*/ 281146 w 287826"/>
                  <a:gd name="connsiteY0" fmla="*/ 0 h 741879"/>
                  <a:gd name="connsiteX1" fmla="*/ 283854 w 287826"/>
                  <a:gd name="connsiteY1" fmla="*/ 550869 h 741879"/>
                  <a:gd name="connsiteX2" fmla="*/ 143173 w 287826"/>
                  <a:gd name="connsiteY2" fmla="*/ 741879 h 741879"/>
                  <a:gd name="connsiteX3" fmla="*/ 0 w 287826"/>
                  <a:gd name="connsiteY3" fmla="*/ 638643 h 741879"/>
                  <a:gd name="connsiteX4" fmla="*/ 0 w 287826"/>
                  <a:gd name="connsiteY4" fmla="*/ 0 h 741879"/>
                  <a:gd name="connsiteX0" fmla="*/ 284072 w 294347"/>
                  <a:gd name="connsiteY0" fmla="*/ 118449 h 741879"/>
                  <a:gd name="connsiteX1" fmla="*/ 283854 w 294347"/>
                  <a:gd name="connsiteY1" fmla="*/ 550869 h 741879"/>
                  <a:gd name="connsiteX2" fmla="*/ 143173 w 294347"/>
                  <a:gd name="connsiteY2" fmla="*/ 741879 h 741879"/>
                  <a:gd name="connsiteX3" fmla="*/ 0 w 294347"/>
                  <a:gd name="connsiteY3" fmla="*/ 638643 h 741879"/>
                  <a:gd name="connsiteX4" fmla="*/ 0 w 294347"/>
                  <a:gd name="connsiteY4" fmla="*/ 0 h 741879"/>
                  <a:gd name="connsiteX0" fmla="*/ 284072 w 284072"/>
                  <a:gd name="connsiteY0" fmla="*/ 118449 h 741879"/>
                  <a:gd name="connsiteX1" fmla="*/ 283854 w 284072"/>
                  <a:gd name="connsiteY1" fmla="*/ 550869 h 741879"/>
                  <a:gd name="connsiteX2" fmla="*/ 143173 w 284072"/>
                  <a:gd name="connsiteY2" fmla="*/ 741879 h 741879"/>
                  <a:gd name="connsiteX3" fmla="*/ 0 w 284072"/>
                  <a:gd name="connsiteY3" fmla="*/ 638643 h 741879"/>
                  <a:gd name="connsiteX4" fmla="*/ 0 w 284072"/>
                  <a:gd name="connsiteY4" fmla="*/ 0 h 741879"/>
                  <a:gd name="connsiteX0" fmla="*/ 292815 w 292815"/>
                  <a:gd name="connsiteY0" fmla="*/ 118449 h 741879"/>
                  <a:gd name="connsiteX1" fmla="*/ 292597 w 292815"/>
                  <a:gd name="connsiteY1" fmla="*/ 550869 h 741879"/>
                  <a:gd name="connsiteX2" fmla="*/ 151916 w 292815"/>
                  <a:gd name="connsiteY2" fmla="*/ 741879 h 741879"/>
                  <a:gd name="connsiteX3" fmla="*/ 0 w 292815"/>
                  <a:gd name="connsiteY3" fmla="*/ 572026 h 741879"/>
                  <a:gd name="connsiteX4" fmla="*/ 8743 w 292815"/>
                  <a:gd name="connsiteY4" fmla="*/ 0 h 741879"/>
                  <a:gd name="connsiteX0" fmla="*/ 294388 w 294388"/>
                  <a:gd name="connsiteY0" fmla="*/ 85769 h 709199"/>
                  <a:gd name="connsiteX1" fmla="*/ 294170 w 294388"/>
                  <a:gd name="connsiteY1" fmla="*/ 518189 h 709199"/>
                  <a:gd name="connsiteX2" fmla="*/ 153489 w 294388"/>
                  <a:gd name="connsiteY2" fmla="*/ 709199 h 709199"/>
                  <a:gd name="connsiteX3" fmla="*/ 1573 w 294388"/>
                  <a:gd name="connsiteY3" fmla="*/ 539346 h 709199"/>
                  <a:gd name="connsiteX4" fmla="*/ 0 w 294388"/>
                  <a:gd name="connsiteY4" fmla="*/ 1 h 709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4388" h="709199">
                    <a:moveTo>
                      <a:pt x="294388" y="85769"/>
                    </a:moveTo>
                    <a:cubicBezTo>
                      <a:pt x="294315" y="229909"/>
                      <a:pt x="294243" y="374049"/>
                      <a:pt x="294170" y="518189"/>
                    </a:cubicBezTo>
                    <a:cubicBezTo>
                      <a:pt x="270687" y="622094"/>
                      <a:pt x="263529" y="704947"/>
                      <a:pt x="153489" y="709199"/>
                    </a:cubicBezTo>
                    <a:cubicBezTo>
                      <a:pt x="75853" y="709199"/>
                      <a:pt x="1573" y="616982"/>
                      <a:pt x="1573" y="539346"/>
                    </a:cubicBezTo>
                    <a:cubicBezTo>
                      <a:pt x="1049" y="359564"/>
                      <a:pt x="524" y="179783"/>
                      <a:pt x="0" y="1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5" name="片側の 2 つの角を丸めた四角形 272"/>
              <p:cNvSpPr/>
              <p:nvPr/>
            </p:nvSpPr>
            <p:spPr>
              <a:xfrm rot="16200000">
                <a:off x="8212207" y="5960800"/>
                <a:ext cx="115326" cy="296049"/>
              </a:xfrm>
              <a:custGeom>
                <a:avLst/>
                <a:gdLst>
                  <a:gd name="connsiteX0" fmla="*/ 97543 w 334962"/>
                  <a:gd name="connsiteY0" fmla="*/ 0 h 195085"/>
                  <a:gd name="connsiteX1" fmla="*/ 237420 w 334962"/>
                  <a:gd name="connsiteY1" fmla="*/ 0 h 195085"/>
                  <a:gd name="connsiteX2" fmla="*/ 334963 w 334962"/>
                  <a:gd name="connsiteY2" fmla="*/ 97543 h 195085"/>
                  <a:gd name="connsiteX3" fmla="*/ 334962 w 334962"/>
                  <a:gd name="connsiteY3" fmla="*/ 195085 h 195085"/>
                  <a:gd name="connsiteX4" fmla="*/ 334962 w 334962"/>
                  <a:gd name="connsiteY4" fmla="*/ 195085 h 195085"/>
                  <a:gd name="connsiteX5" fmla="*/ 0 w 334962"/>
                  <a:gd name="connsiteY5" fmla="*/ 195085 h 195085"/>
                  <a:gd name="connsiteX6" fmla="*/ 0 w 334962"/>
                  <a:gd name="connsiteY6" fmla="*/ 195085 h 195085"/>
                  <a:gd name="connsiteX7" fmla="*/ 0 w 334962"/>
                  <a:gd name="connsiteY7" fmla="*/ 97543 h 195085"/>
                  <a:gd name="connsiteX8" fmla="*/ 97543 w 334962"/>
                  <a:gd name="connsiteY8" fmla="*/ 0 h 195085"/>
                  <a:gd name="connsiteX0" fmla="*/ 334963 w 426403"/>
                  <a:gd name="connsiteY0" fmla="*/ 97543 h 195085"/>
                  <a:gd name="connsiteX1" fmla="*/ 334962 w 426403"/>
                  <a:gd name="connsiteY1" fmla="*/ 195085 h 195085"/>
                  <a:gd name="connsiteX2" fmla="*/ 334962 w 426403"/>
                  <a:gd name="connsiteY2" fmla="*/ 195085 h 195085"/>
                  <a:gd name="connsiteX3" fmla="*/ 0 w 426403"/>
                  <a:gd name="connsiteY3" fmla="*/ 195085 h 195085"/>
                  <a:gd name="connsiteX4" fmla="*/ 0 w 426403"/>
                  <a:gd name="connsiteY4" fmla="*/ 195085 h 195085"/>
                  <a:gd name="connsiteX5" fmla="*/ 0 w 426403"/>
                  <a:gd name="connsiteY5" fmla="*/ 97543 h 195085"/>
                  <a:gd name="connsiteX6" fmla="*/ 97543 w 426403"/>
                  <a:gd name="connsiteY6" fmla="*/ 0 h 195085"/>
                  <a:gd name="connsiteX7" fmla="*/ 237420 w 426403"/>
                  <a:gd name="connsiteY7" fmla="*/ 0 h 195085"/>
                  <a:gd name="connsiteX8" fmla="*/ 426403 w 426403"/>
                  <a:gd name="connsiteY8" fmla="*/ 188983 h 195085"/>
                  <a:gd name="connsiteX0" fmla="*/ 334963 w 334963"/>
                  <a:gd name="connsiteY0" fmla="*/ 97543 h 195085"/>
                  <a:gd name="connsiteX1" fmla="*/ 334962 w 334963"/>
                  <a:gd name="connsiteY1" fmla="*/ 195085 h 195085"/>
                  <a:gd name="connsiteX2" fmla="*/ 334962 w 334963"/>
                  <a:gd name="connsiteY2" fmla="*/ 195085 h 195085"/>
                  <a:gd name="connsiteX3" fmla="*/ 0 w 334963"/>
                  <a:gd name="connsiteY3" fmla="*/ 195085 h 195085"/>
                  <a:gd name="connsiteX4" fmla="*/ 0 w 334963"/>
                  <a:gd name="connsiteY4" fmla="*/ 195085 h 195085"/>
                  <a:gd name="connsiteX5" fmla="*/ 0 w 334963"/>
                  <a:gd name="connsiteY5" fmla="*/ 97543 h 195085"/>
                  <a:gd name="connsiteX6" fmla="*/ 97543 w 334963"/>
                  <a:gd name="connsiteY6" fmla="*/ 0 h 195085"/>
                  <a:gd name="connsiteX7" fmla="*/ 237420 w 334963"/>
                  <a:gd name="connsiteY7" fmla="*/ 0 h 195085"/>
                  <a:gd name="connsiteX0" fmla="*/ 334963 w 334963"/>
                  <a:gd name="connsiteY0" fmla="*/ 97543 h 195085"/>
                  <a:gd name="connsiteX1" fmla="*/ 334962 w 334963"/>
                  <a:gd name="connsiteY1" fmla="*/ 195085 h 195085"/>
                  <a:gd name="connsiteX2" fmla="*/ 334962 w 334963"/>
                  <a:gd name="connsiteY2" fmla="*/ 195085 h 195085"/>
                  <a:gd name="connsiteX3" fmla="*/ 0 w 334963"/>
                  <a:gd name="connsiteY3" fmla="*/ 195085 h 195085"/>
                  <a:gd name="connsiteX4" fmla="*/ 0 w 334963"/>
                  <a:gd name="connsiteY4" fmla="*/ 195085 h 195085"/>
                  <a:gd name="connsiteX5" fmla="*/ 0 w 334963"/>
                  <a:gd name="connsiteY5" fmla="*/ 97543 h 195085"/>
                  <a:gd name="connsiteX6" fmla="*/ 97543 w 334963"/>
                  <a:gd name="connsiteY6" fmla="*/ 0 h 195085"/>
                  <a:gd name="connsiteX0" fmla="*/ 334962 w 334962"/>
                  <a:gd name="connsiteY0" fmla="*/ 195085 h 195085"/>
                  <a:gd name="connsiteX1" fmla="*/ 334962 w 334962"/>
                  <a:gd name="connsiteY1" fmla="*/ 195085 h 195085"/>
                  <a:gd name="connsiteX2" fmla="*/ 0 w 334962"/>
                  <a:gd name="connsiteY2" fmla="*/ 195085 h 195085"/>
                  <a:gd name="connsiteX3" fmla="*/ 0 w 334962"/>
                  <a:gd name="connsiteY3" fmla="*/ 195085 h 195085"/>
                  <a:gd name="connsiteX4" fmla="*/ 0 w 334962"/>
                  <a:gd name="connsiteY4" fmla="*/ 97543 h 195085"/>
                  <a:gd name="connsiteX5" fmla="*/ 97543 w 334962"/>
                  <a:gd name="connsiteY5" fmla="*/ 0 h 195085"/>
                  <a:gd name="connsiteX0" fmla="*/ 334962 w 334962"/>
                  <a:gd name="connsiteY0" fmla="*/ 290333 h 290333"/>
                  <a:gd name="connsiteX1" fmla="*/ 334962 w 334962"/>
                  <a:gd name="connsiteY1" fmla="*/ 290333 h 290333"/>
                  <a:gd name="connsiteX2" fmla="*/ 0 w 334962"/>
                  <a:gd name="connsiteY2" fmla="*/ 290333 h 290333"/>
                  <a:gd name="connsiteX3" fmla="*/ 0 w 334962"/>
                  <a:gd name="connsiteY3" fmla="*/ 290333 h 290333"/>
                  <a:gd name="connsiteX4" fmla="*/ 0 w 334962"/>
                  <a:gd name="connsiteY4" fmla="*/ 192791 h 290333"/>
                  <a:gd name="connsiteX5" fmla="*/ 107068 w 334962"/>
                  <a:gd name="connsiteY5" fmla="*/ 0 h 290333"/>
                  <a:gd name="connsiteX0" fmla="*/ 334962 w 334962"/>
                  <a:gd name="connsiteY0" fmla="*/ 292236 h 292236"/>
                  <a:gd name="connsiteX1" fmla="*/ 334962 w 334962"/>
                  <a:gd name="connsiteY1" fmla="*/ 292236 h 292236"/>
                  <a:gd name="connsiteX2" fmla="*/ 0 w 334962"/>
                  <a:gd name="connsiteY2" fmla="*/ 292236 h 292236"/>
                  <a:gd name="connsiteX3" fmla="*/ 0 w 334962"/>
                  <a:gd name="connsiteY3" fmla="*/ 292236 h 292236"/>
                  <a:gd name="connsiteX4" fmla="*/ 0 w 334962"/>
                  <a:gd name="connsiteY4" fmla="*/ 194694 h 292236"/>
                  <a:gd name="connsiteX5" fmla="*/ 107068 w 334962"/>
                  <a:gd name="connsiteY5" fmla="*/ 0 h 292236"/>
                  <a:gd name="connsiteX0" fmla="*/ 334962 w 334962"/>
                  <a:gd name="connsiteY0" fmla="*/ 294141 h 294141"/>
                  <a:gd name="connsiteX1" fmla="*/ 334962 w 334962"/>
                  <a:gd name="connsiteY1" fmla="*/ 294141 h 294141"/>
                  <a:gd name="connsiteX2" fmla="*/ 0 w 334962"/>
                  <a:gd name="connsiteY2" fmla="*/ 294141 h 294141"/>
                  <a:gd name="connsiteX3" fmla="*/ 0 w 334962"/>
                  <a:gd name="connsiteY3" fmla="*/ 294141 h 294141"/>
                  <a:gd name="connsiteX4" fmla="*/ 0 w 334962"/>
                  <a:gd name="connsiteY4" fmla="*/ 196599 h 294141"/>
                  <a:gd name="connsiteX5" fmla="*/ 107068 w 334962"/>
                  <a:gd name="connsiteY5" fmla="*/ 0 h 294141"/>
                  <a:gd name="connsiteX0" fmla="*/ 334962 w 334962"/>
                  <a:gd name="connsiteY0" fmla="*/ 294141 h 366534"/>
                  <a:gd name="connsiteX1" fmla="*/ 233997 w 334962"/>
                  <a:gd name="connsiteY1" fmla="*/ 366534 h 366534"/>
                  <a:gd name="connsiteX2" fmla="*/ 0 w 334962"/>
                  <a:gd name="connsiteY2" fmla="*/ 294141 h 366534"/>
                  <a:gd name="connsiteX3" fmla="*/ 0 w 334962"/>
                  <a:gd name="connsiteY3" fmla="*/ 294141 h 366534"/>
                  <a:gd name="connsiteX4" fmla="*/ 0 w 334962"/>
                  <a:gd name="connsiteY4" fmla="*/ 196599 h 366534"/>
                  <a:gd name="connsiteX5" fmla="*/ 107068 w 334962"/>
                  <a:gd name="connsiteY5" fmla="*/ 0 h 366534"/>
                  <a:gd name="connsiteX0" fmla="*/ 334962 w 334962"/>
                  <a:gd name="connsiteY0" fmla="*/ 294141 h 294141"/>
                  <a:gd name="connsiteX1" fmla="*/ 0 w 334962"/>
                  <a:gd name="connsiteY1" fmla="*/ 294141 h 294141"/>
                  <a:gd name="connsiteX2" fmla="*/ 0 w 334962"/>
                  <a:gd name="connsiteY2" fmla="*/ 294141 h 294141"/>
                  <a:gd name="connsiteX3" fmla="*/ 0 w 334962"/>
                  <a:gd name="connsiteY3" fmla="*/ 196599 h 294141"/>
                  <a:gd name="connsiteX4" fmla="*/ 107068 w 334962"/>
                  <a:gd name="connsiteY4" fmla="*/ 0 h 294141"/>
                  <a:gd name="connsiteX0" fmla="*/ 98742 w 107068"/>
                  <a:gd name="connsiteY0" fmla="*/ 294144 h 294144"/>
                  <a:gd name="connsiteX1" fmla="*/ 0 w 107068"/>
                  <a:gd name="connsiteY1" fmla="*/ 294141 h 294144"/>
                  <a:gd name="connsiteX2" fmla="*/ 0 w 107068"/>
                  <a:gd name="connsiteY2" fmla="*/ 294141 h 294144"/>
                  <a:gd name="connsiteX3" fmla="*/ 0 w 107068"/>
                  <a:gd name="connsiteY3" fmla="*/ 196599 h 294144"/>
                  <a:gd name="connsiteX4" fmla="*/ 107068 w 107068"/>
                  <a:gd name="connsiteY4" fmla="*/ 0 h 294144"/>
                  <a:gd name="connsiteX0" fmla="*/ 106362 w 114688"/>
                  <a:gd name="connsiteY0" fmla="*/ 294144 h 294144"/>
                  <a:gd name="connsiteX1" fmla="*/ 7620 w 114688"/>
                  <a:gd name="connsiteY1" fmla="*/ 294141 h 294144"/>
                  <a:gd name="connsiteX2" fmla="*/ 7620 w 114688"/>
                  <a:gd name="connsiteY2" fmla="*/ 294141 h 294144"/>
                  <a:gd name="connsiteX3" fmla="*/ 0 w 114688"/>
                  <a:gd name="connsiteY3" fmla="*/ 145164 h 294144"/>
                  <a:gd name="connsiteX4" fmla="*/ 114688 w 114688"/>
                  <a:gd name="connsiteY4" fmla="*/ 0 h 294144"/>
                  <a:gd name="connsiteX0" fmla="*/ 106362 w 122308"/>
                  <a:gd name="connsiteY0" fmla="*/ 296049 h 296049"/>
                  <a:gd name="connsiteX1" fmla="*/ 7620 w 122308"/>
                  <a:gd name="connsiteY1" fmla="*/ 296046 h 296049"/>
                  <a:gd name="connsiteX2" fmla="*/ 7620 w 122308"/>
                  <a:gd name="connsiteY2" fmla="*/ 296046 h 296049"/>
                  <a:gd name="connsiteX3" fmla="*/ 0 w 122308"/>
                  <a:gd name="connsiteY3" fmla="*/ 147069 h 296049"/>
                  <a:gd name="connsiteX4" fmla="*/ 122308 w 122308"/>
                  <a:gd name="connsiteY4" fmla="*/ 0 h 296049"/>
                  <a:gd name="connsiteX0" fmla="*/ 106362 w 122308"/>
                  <a:gd name="connsiteY0" fmla="*/ 296049 h 296049"/>
                  <a:gd name="connsiteX1" fmla="*/ 7620 w 122308"/>
                  <a:gd name="connsiteY1" fmla="*/ 296046 h 296049"/>
                  <a:gd name="connsiteX2" fmla="*/ 7620 w 122308"/>
                  <a:gd name="connsiteY2" fmla="*/ 296046 h 296049"/>
                  <a:gd name="connsiteX3" fmla="*/ 0 w 122308"/>
                  <a:gd name="connsiteY3" fmla="*/ 147069 h 296049"/>
                  <a:gd name="connsiteX4" fmla="*/ 122308 w 122308"/>
                  <a:gd name="connsiteY4" fmla="*/ 0 h 296049"/>
                  <a:gd name="connsiteX0" fmla="*/ 123508 w 139454"/>
                  <a:gd name="connsiteY0" fmla="*/ 296049 h 296049"/>
                  <a:gd name="connsiteX1" fmla="*/ 24766 w 139454"/>
                  <a:gd name="connsiteY1" fmla="*/ 296046 h 296049"/>
                  <a:gd name="connsiteX2" fmla="*/ 0 w 139454"/>
                  <a:gd name="connsiteY2" fmla="*/ 294141 h 296049"/>
                  <a:gd name="connsiteX3" fmla="*/ 17146 w 139454"/>
                  <a:gd name="connsiteY3" fmla="*/ 147069 h 296049"/>
                  <a:gd name="connsiteX4" fmla="*/ 139454 w 139454"/>
                  <a:gd name="connsiteY4" fmla="*/ 0 h 296049"/>
                  <a:gd name="connsiteX0" fmla="*/ 123508 w 139454"/>
                  <a:gd name="connsiteY0" fmla="*/ 296049 h 296049"/>
                  <a:gd name="connsiteX1" fmla="*/ 24766 w 139454"/>
                  <a:gd name="connsiteY1" fmla="*/ 296046 h 296049"/>
                  <a:gd name="connsiteX2" fmla="*/ 0 w 139454"/>
                  <a:gd name="connsiteY2" fmla="*/ 294141 h 296049"/>
                  <a:gd name="connsiteX3" fmla="*/ 9526 w 139454"/>
                  <a:gd name="connsiteY3" fmla="*/ 150882 h 296049"/>
                  <a:gd name="connsiteX4" fmla="*/ 139454 w 139454"/>
                  <a:gd name="connsiteY4" fmla="*/ 0 h 296049"/>
                  <a:gd name="connsiteX0" fmla="*/ 123508 w 139454"/>
                  <a:gd name="connsiteY0" fmla="*/ 296049 h 296049"/>
                  <a:gd name="connsiteX1" fmla="*/ 24766 w 139454"/>
                  <a:gd name="connsiteY1" fmla="*/ 296046 h 296049"/>
                  <a:gd name="connsiteX2" fmla="*/ 0 w 139454"/>
                  <a:gd name="connsiteY2" fmla="*/ 294141 h 296049"/>
                  <a:gd name="connsiteX3" fmla="*/ 9526 w 139454"/>
                  <a:gd name="connsiteY3" fmla="*/ 150882 h 296049"/>
                  <a:gd name="connsiteX4" fmla="*/ 139454 w 139454"/>
                  <a:gd name="connsiteY4" fmla="*/ 0 h 296049"/>
                  <a:gd name="connsiteX0" fmla="*/ 123508 w 139454"/>
                  <a:gd name="connsiteY0" fmla="*/ 296049 h 296049"/>
                  <a:gd name="connsiteX1" fmla="*/ 24766 w 139454"/>
                  <a:gd name="connsiteY1" fmla="*/ 296046 h 296049"/>
                  <a:gd name="connsiteX2" fmla="*/ 0 w 139454"/>
                  <a:gd name="connsiteY2" fmla="*/ 294141 h 296049"/>
                  <a:gd name="connsiteX3" fmla="*/ 9526 w 139454"/>
                  <a:gd name="connsiteY3" fmla="*/ 150882 h 296049"/>
                  <a:gd name="connsiteX4" fmla="*/ 139454 w 139454"/>
                  <a:gd name="connsiteY4" fmla="*/ 0 h 296049"/>
                  <a:gd name="connsiteX0" fmla="*/ 123521 w 139467"/>
                  <a:gd name="connsiteY0" fmla="*/ 296049 h 296049"/>
                  <a:gd name="connsiteX1" fmla="*/ 24779 w 139467"/>
                  <a:gd name="connsiteY1" fmla="*/ 296046 h 296049"/>
                  <a:gd name="connsiteX2" fmla="*/ 13 w 139467"/>
                  <a:gd name="connsiteY2" fmla="*/ 294141 h 296049"/>
                  <a:gd name="connsiteX3" fmla="*/ 7634 w 139467"/>
                  <a:gd name="connsiteY3" fmla="*/ 131835 h 296049"/>
                  <a:gd name="connsiteX4" fmla="*/ 139467 w 139467"/>
                  <a:gd name="connsiteY4" fmla="*/ 0 h 296049"/>
                  <a:gd name="connsiteX0" fmla="*/ 123521 w 139467"/>
                  <a:gd name="connsiteY0" fmla="*/ 296049 h 296049"/>
                  <a:gd name="connsiteX1" fmla="*/ 13 w 139467"/>
                  <a:gd name="connsiteY1" fmla="*/ 294141 h 296049"/>
                  <a:gd name="connsiteX2" fmla="*/ 7634 w 139467"/>
                  <a:gd name="connsiteY2" fmla="*/ 131835 h 296049"/>
                  <a:gd name="connsiteX3" fmla="*/ 139467 w 139467"/>
                  <a:gd name="connsiteY3" fmla="*/ 0 h 296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9467" h="296049">
                    <a:moveTo>
                      <a:pt x="123521" y="296049"/>
                    </a:moveTo>
                    <a:lnTo>
                      <a:pt x="13" y="294141"/>
                    </a:lnTo>
                    <a:cubicBezTo>
                      <a:pt x="3188" y="246388"/>
                      <a:pt x="-5701" y="185704"/>
                      <a:pt x="7634" y="131835"/>
                    </a:cubicBezTo>
                    <a:cubicBezTo>
                      <a:pt x="20969" y="77966"/>
                      <a:pt x="74165" y="9528"/>
                      <a:pt x="139467" y="0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6" name="片側の 2 つの角を丸めた四角形 565"/>
              <p:cNvSpPr/>
              <p:nvPr/>
            </p:nvSpPr>
            <p:spPr>
              <a:xfrm rot="16200000">
                <a:off x="8207172" y="5910404"/>
                <a:ext cx="334962" cy="17719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7" name="片側の 2 つの角を丸めた四角形 566"/>
              <p:cNvSpPr/>
              <p:nvPr/>
            </p:nvSpPr>
            <p:spPr>
              <a:xfrm rot="16200000">
                <a:off x="8253239" y="5930227"/>
                <a:ext cx="284736" cy="13529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8" name="角丸四角形 567"/>
              <p:cNvSpPr/>
              <p:nvPr/>
            </p:nvSpPr>
            <p:spPr>
              <a:xfrm rot="484950">
                <a:off x="8407296" y="5748447"/>
                <a:ext cx="67647" cy="171058"/>
              </a:xfrm>
              <a:prstGeom prst="roundRect">
                <a:avLst>
                  <a:gd name="adj" fmla="val 50000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69" name="グループ化 568"/>
              <p:cNvGrpSpPr/>
              <p:nvPr/>
            </p:nvGrpSpPr>
            <p:grpSpPr>
              <a:xfrm flipH="1">
                <a:off x="9163512" y="5581308"/>
                <a:ext cx="354188" cy="585177"/>
                <a:chOff x="9035776" y="5581308"/>
                <a:chExt cx="354188" cy="585177"/>
              </a:xfrm>
            </p:grpSpPr>
            <p:sp>
              <p:nvSpPr>
                <p:cNvPr id="592" name="角丸四角形 28"/>
                <p:cNvSpPr/>
                <p:nvPr/>
              </p:nvSpPr>
              <p:spPr>
                <a:xfrm rot="1618452">
                  <a:off x="9079293" y="5581308"/>
                  <a:ext cx="290601" cy="573428"/>
                </a:xfrm>
                <a:custGeom>
                  <a:avLst/>
                  <a:gdLst>
                    <a:gd name="connsiteX0" fmla="*/ 0 w 281145"/>
                    <a:gd name="connsiteY0" fmla="*/ 140573 h 919789"/>
                    <a:gd name="connsiteX1" fmla="*/ 140573 w 281145"/>
                    <a:gd name="connsiteY1" fmla="*/ 0 h 919789"/>
                    <a:gd name="connsiteX2" fmla="*/ 140573 w 281145"/>
                    <a:gd name="connsiteY2" fmla="*/ 0 h 919789"/>
                    <a:gd name="connsiteX3" fmla="*/ 281146 w 281145"/>
                    <a:gd name="connsiteY3" fmla="*/ 140573 h 919789"/>
                    <a:gd name="connsiteX4" fmla="*/ 281145 w 281145"/>
                    <a:gd name="connsiteY4" fmla="*/ 779217 h 919789"/>
                    <a:gd name="connsiteX5" fmla="*/ 140572 w 281145"/>
                    <a:gd name="connsiteY5" fmla="*/ 919790 h 919789"/>
                    <a:gd name="connsiteX6" fmla="*/ 140573 w 281145"/>
                    <a:gd name="connsiteY6" fmla="*/ 919789 h 919789"/>
                    <a:gd name="connsiteX7" fmla="*/ 0 w 281145"/>
                    <a:gd name="connsiteY7" fmla="*/ 779216 h 919789"/>
                    <a:gd name="connsiteX8" fmla="*/ 0 w 281145"/>
                    <a:gd name="connsiteY8" fmla="*/ 140573 h 919789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140573 w 281146"/>
                    <a:gd name="connsiteY7" fmla="*/ 0 h 919790"/>
                    <a:gd name="connsiteX8" fmla="*/ 232013 w 281146"/>
                    <a:gd name="connsiteY8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232013 w 281146"/>
                    <a:gd name="connsiteY7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0573 w 281146"/>
                    <a:gd name="connsiteY3" fmla="*/ 779216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3173 w 281146"/>
                    <a:gd name="connsiteY3" fmla="*/ 741879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317649"/>
                    <a:gd name="connsiteY0" fmla="*/ 0 h 741879"/>
                    <a:gd name="connsiteX1" fmla="*/ 281145 w 317649"/>
                    <a:gd name="connsiteY1" fmla="*/ 638644 h 741879"/>
                    <a:gd name="connsiteX2" fmla="*/ 283704 w 317649"/>
                    <a:gd name="connsiteY2" fmla="*/ 736501 h 741879"/>
                    <a:gd name="connsiteX3" fmla="*/ 143173 w 317649"/>
                    <a:gd name="connsiteY3" fmla="*/ 741879 h 741879"/>
                    <a:gd name="connsiteX4" fmla="*/ 0 w 317649"/>
                    <a:gd name="connsiteY4" fmla="*/ 638643 h 741879"/>
                    <a:gd name="connsiteX5" fmla="*/ 0 w 317649"/>
                    <a:gd name="connsiteY5" fmla="*/ 0 h 741879"/>
                    <a:gd name="connsiteX0" fmla="*/ 281146 w 283704"/>
                    <a:gd name="connsiteY0" fmla="*/ 0 h 741879"/>
                    <a:gd name="connsiteX1" fmla="*/ 281145 w 283704"/>
                    <a:gd name="connsiteY1" fmla="*/ 638644 h 741879"/>
                    <a:gd name="connsiteX2" fmla="*/ 283704 w 283704"/>
                    <a:gd name="connsiteY2" fmla="*/ 736501 h 741879"/>
                    <a:gd name="connsiteX3" fmla="*/ 143173 w 283704"/>
                    <a:gd name="connsiteY3" fmla="*/ 741879 h 741879"/>
                    <a:gd name="connsiteX4" fmla="*/ 0 w 283704"/>
                    <a:gd name="connsiteY4" fmla="*/ 638643 h 741879"/>
                    <a:gd name="connsiteX5" fmla="*/ 0 w 283704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91365"/>
                    <a:gd name="connsiteY0" fmla="*/ 0 h 743136"/>
                    <a:gd name="connsiteX1" fmla="*/ 281145 w 291365"/>
                    <a:gd name="connsiteY1" fmla="*/ 638644 h 743136"/>
                    <a:gd name="connsiteX2" fmla="*/ 143173 w 291365"/>
                    <a:gd name="connsiteY2" fmla="*/ 741879 h 743136"/>
                    <a:gd name="connsiteX3" fmla="*/ 0 w 291365"/>
                    <a:gd name="connsiteY3" fmla="*/ 638643 h 743136"/>
                    <a:gd name="connsiteX4" fmla="*/ 0 w 291365"/>
                    <a:gd name="connsiteY4" fmla="*/ 0 h 743136"/>
                    <a:gd name="connsiteX0" fmla="*/ 281146 w 291365"/>
                    <a:gd name="connsiteY0" fmla="*/ 0 h 741879"/>
                    <a:gd name="connsiteX1" fmla="*/ 281145 w 291365"/>
                    <a:gd name="connsiteY1" fmla="*/ 638644 h 741879"/>
                    <a:gd name="connsiteX2" fmla="*/ 143173 w 291365"/>
                    <a:gd name="connsiteY2" fmla="*/ 741879 h 741879"/>
                    <a:gd name="connsiteX3" fmla="*/ 0 w 291365"/>
                    <a:gd name="connsiteY3" fmla="*/ 638643 h 741879"/>
                    <a:gd name="connsiteX4" fmla="*/ 0 w 291365"/>
                    <a:gd name="connsiteY4" fmla="*/ 0 h 741879"/>
                    <a:gd name="connsiteX0" fmla="*/ 281146 w 294793"/>
                    <a:gd name="connsiteY0" fmla="*/ 0 h 741879"/>
                    <a:gd name="connsiteX1" fmla="*/ 285616 w 294793"/>
                    <a:gd name="connsiteY1" fmla="*/ 600951 h 741879"/>
                    <a:gd name="connsiteX2" fmla="*/ 143173 w 294793"/>
                    <a:gd name="connsiteY2" fmla="*/ 741879 h 741879"/>
                    <a:gd name="connsiteX3" fmla="*/ 0 w 294793"/>
                    <a:gd name="connsiteY3" fmla="*/ 638643 h 741879"/>
                    <a:gd name="connsiteX4" fmla="*/ 0 w 294793"/>
                    <a:gd name="connsiteY4" fmla="*/ 0 h 741879"/>
                    <a:gd name="connsiteX0" fmla="*/ 281146 w 289271"/>
                    <a:gd name="connsiteY0" fmla="*/ 0 h 741879"/>
                    <a:gd name="connsiteX1" fmla="*/ 285616 w 289271"/>
                    <a:gd name="connsiteY1" fmla="*/ 600951 h 741879"/>
                    <a:gd name="connsiteX2" fmla="*/ 143173 w 289271"/>
                    <a:gd name="connsiteY2" fmla="*/ 741879 h 741879"/>
                    <a:gd name="connsiteX3" fmla="*/ 0 w 289271"/>
                    <a:gd name="connsiteY3" fmla="*/ 638643 h 741879"/>
                    <a:gd name="connsiteX4" fmla="*/ 0 w 289271"/>
                    <a:gd name="connsiteY4" fmla="*/ 0 h 741879"/>
                    <a:gd name="connsiteX0" fmla="*/ 281146 w 287826"/>
                    <a:gd name="connsiteY0" fmla="*/ 0 h 741879"/>
                    <a:gd name="connsiteX1" fmla="*/ 283854 w 287826"/>
                    <a:gd name="connsiteY1" fmla="*/ 550869 h 741879"/>
                    <a:gd name="connsiteX2" fmla="*/ 143173 w 287826"/>
                    <a:gd name="connsiteY2" fmla="*/ 741879 h 741879"/>
                    <a:gd name="connsiteX3" fmla="*/ 0 w 287826"/>
                    <a:gd name="connsiteY3" fmla="*/ 638643 h 741879"/>
                    <a:gd name="connsiteX4" fmla="*/ 0 w 287826"/>
                    <a:gd name="connsiteY4" fmla="*/ 0 h 741879"/>
                    <a:gd name="connsiteX0" fmla="*/ 284072 w 294347"/>
                    <a:gd name="connsiteY0" fmla="*/ 118449 h 741879"/>
                    <a:gd name="connsiteX1" fmla="*/ 283854 w 294347"/>
                    <a:gd name="connsiteY1" fmla="*/ 550869 h 741879"/>
                    <a:gd name="connsiteX2" fmla="*/ 143173 w 294347"/>
                    <a:gd name="connsiteY2" fmla="*/ 741879 h 741879"/>
                    <a:gd name="connsiteX3" fmla="*/ 0 w 294347"/>
                    <a:gd name="connsiteY3" fmla="*/ 638643 h 741879"/>
                    <a:gd name="connsiteX4" fmla="*/ 0 w 294347"/>
                    <a:gd name="connsiteY4" fmla="*/ 0 h 741879"/>
                    <a:gd name="connsiteX0" fmla="*/ 284072 w 284072"/>
                    <a:gd name="connsiteY0" fmla="*/ 118449 h 741879"/>
                    <a:gd name="connsiteX1" fmla="*/ 283854 w 284072"/>
                    <a:gd name="connsiteY1" fmla="*/ 550869 h 741879"/>
                    <a:gd name="connsiteX2" fmla="*/ 143173 w 284072"/>
                    <a:gd name="connsiteY2" fmla="*/ 741879 h 741879"/>
                    <a:gd name="connsiteX3" fmla="*/ 0 w 284072"/>
                    <a:gd name="connsiteY3" fmla="*/ 638643 h 741879"/>
                    <a:gd name="connsiteX4" fmla="*/ 0 w 284072"/>
                    <a:gd name="connsiteY4" fmla="*/ 0 h 741879"/>
                    <a:gd name="connsiteX0" fmla="*/ 292815 w 292815"/>
                    <a:gd name="connsiteY0" fmla="*/ 118449 h 741879"/>
                    <a:gd name="connsiteX1" fmla="*/ 292597 w 292815"/>
                    <a:gd name="connsiteY1" fmla="*/ 550869 h 741879"/>
                    <a:gd name="connsiteX2" fmla="*/ 151916 w 292815"/>
                    <a:gd name="connsiteY2" fmla="*/ 741879 h 741879"/>
                    <a:gd name="connsiteX3" fmla="*/ 0 w 292815"/>
                    <a:gd name="connsiteY3" fmla="*/ 572026 h 741879"/>
                    <a:gd name="connsiteX4" fmla="*/ 8743 w 292815"/>
                    <a:gd name="connsiteY4" fmla="*/ 0 h 741879"/>
                    <a:gd name="connsiteX0" fmla="*/ 294388 w 294388"/>
                    <a:gd name="connsiteY0" fmla="*/ 85769 h 709199"/>
                    <a:gd name="connsiteX1" fmla="*/ 294170 w 294388"/>
                    <a:gd name="connsiteY1" fmla="*/ 518189 h 709199"/>
                    <a:gd name="connsiteX2" fmla="*/ 153489 w 294388"/>
                    <a:gd name="connsiteY2" fmla="*/ 709199 h 709199"/>
                    <a:gd name="connsiteX3" fmla="*/ 1573 w 294388"/>
                    <a:gd name="connsiteY3" fmla="*/ 539346 h 709199"/>
                    <a:gd name="connsiteX4" fmla="*/ 0 w 294388"/>
                    <a:gd name="connsiteY4" fmla="*/ 1 h 709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4388" h="709199">
                      <a:moveTo>
                        <a:pt x="294388" y="85769"/>
                      </a:moveTo>
                      <a:cubicBezTo>
                        <a:pt x="294315" y="229909"/>
                        <a:pt x="294243" y="374049"/>
                        <a:pt x="294170" y="518189"/>
                      </a:cubicBezTo>
                      <a:cubicBezTo>
                        <a:pt x="270687" y="622094"/>
                        <a:pt x="263529" y="704947"/>
                        <a:pt x="153489" y="709199"/>
                      </a:cubicBezTo>
                      <a:cubicBezTo>
                        <a:pt x="75853" y="709199"/>
                        <a:pt x="1573" y="616982"/>
                        <a:pt x="1573" y="539346"/>
                      </a:cubicBezTo>
                      <a:cubicBezTo>
                        <a:pt x="1049" y="359564"/>
                        <a:pt x="524" y="179783"/>
                        <a:pt x="0" y="1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3" name="片側の 2 つの角を丸めた四角形 272"/>
                <p:cNvSpPr/>
                <p:nvPr/>
              </p:nvSpPr>
              <p:spPr>
                <a:xfrm rot="16200000">
                  <a:off x="9126139" y="5960798"/>
                  <a:ext cx="115324" cy="296049"/>
                </a:xfrm>
                <a:custGeom>
                  <a:avLst/>
                  <a:gdLst>
                    <a:gd name="connsiteX0" fmla="*/ 97543 w 334962"/>
                    <a:gd name="connsiteY0" fmla="*/ 0 h 195085"/>
                    <a:gd name="connsiteX1" fmla="*/ 237420 w 334962"/>
                    <a:gd name="connsiteY1" fmla="*/ 0 h 195085"/>
                    <a:gd name="connsiteX2" fmla="*/ 334963 w 334962"/>
                    <a:gd name="connsiteY2" fmla="*/ 97543 h 195085"/>
                    <a:gd name="connsiteX3" fmla="*/ 334962 w 334962"/>
                    <a:gd name="connsiteY3" fmla="*/ 195085 h 195085"/>
                    <a:gd name="connsiteX4" fmla="*/ 334962 w 334962"/>
                    <a:gd name="connsiteY4" fmla="*/ 195085 h 195085"/>
                    <a:gd name="connsiteX5" fmla="*/ 0 w 334962"/>
                    <a:gd name="connsiteY5" fmla="*/ 195085 h 195085"/>
                    <a:gd name="connsiteX6" fmla="*/ 0 w 334962"/>
                    <a:gd name="connsiteY6" fmla="*/ 195085 h 195085"/>
                    <a:gd name="connsiteX7" fmla="*/ 0 w 334962"/>
                    <a:gd name="connsiteY7" fmla="*/ 97543 h 195085"/>
                    <a:gd name="connsiteX8" fmla="*/ 97543 w 334962"/>
                    <a:gd name="connsiteY8" fmla="*/ 0 h 195085"/>
                    <a:gd name="connsiteX0" fmla="*/ 334963 w 426403"/>
                    <a:gd name="connsiteY0" fmla="*/ 97543 h 195085"/>
                    <a:gd name="connsiteX1" fmla="*/ 334962 w 426403"/>
                    <a:gd name="connsiteY1" fmla="*/ 195085 h 195085"/>
                    <a:gd name="connsiteX2" fmla="*/ 334962 w 426403"/>
                    <a:gd name="connsiteY2" fmla="*/ 195085 h 195085"/>
                    <a:gd name="connsiteX3" fmla="*/ 0 w 426403"/>
                    <a:gd name="connsiteY3" fmla="*/ 195085 h 195085"/>
                    <a:gd name="connsiteX4" fmla="*/ 0 w 426403"/>
                    <a:gd name="connsiteY4" fmla="*/ 195085 h 195085"/>
                    <a:gd name="connsiteX5" fmla="*/ 0 w 426403"/>
                    <a:gd name="connsiteY5" fmla="*/ 97543 h 195085"/>
                    <a:gd name="connsiteX6" fmla="*/ 97543 w 426403"/>
                    <a:gd name="connsiteY6" fmla="*/ 0 h 195085"/>
                    <a:gd name="connsiteX7" fmla="*/ 237420 w 426403"/>
                    <a:gd name="connsiteY7" fmla="*/ 0 h 195085"/>
                    <a:gd name="connsiteX8" fmla="*/ 426403 w 426403"/>
                    <a:gd name="connsiteY8" fmla="*/ 188983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7" fmla="*/ 237420 w 334963"/>
                    <a:gd name="connsiteY7" fmla="*/ 0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0" fmla="*/ 334962 w 334962"/>
                    <a:gd name="connsiteY0" fmla="*/ 195085 h 195085"/>
                    <a:gd name="connsiteX1" fmla="*/ 334962 w 334962"/>
                    <a:gd name="connsiteY1" fmla="*/ 195085 h 195085"/>
                    <a:gd name="connsiteX2" fmla="*/ 0 w 334962"/>
                    <a:gd name="connsiteY2" fmla="*/ 195085 h 195085"/>
                    <a:gd name="connsiteX3" fmla="*/ 0 w 334962"/>
                    <a:gd name="connsiteY3" fmla="*/ 195085 h 195085"/>
                    <a:gd name="connsiteX4" fmla="*/ 0 w 334962"/>
                    <a:gd name="connsiteY4" fmla="*/ 97543 h 195085"/>
                    <a:gd name="connsiteX5" fmla="*/ 97543 w 334962"/>
                    <a:gd name="connsiteY5" fmla="*/ 0 h 195085"/>
                    <a:gd name="connsiteX0" fmla="*/ 334962 w 334962"/>
                    <a:gd name="connsiteY0" fmla="*/ 290333 h 290333"/>
                    <a:gd name="connsiteX1" fmla="*/ 334962 w 334962"/>
                    <a:gd name="connsiteY1" fmla="*/ 290333 h 290333"/>
                    <a:gd name="connsiteX2" fmla="*/ 0 w 334962"/>
                    <a:gd name="connsiteY2" fmla="*/ 290333 h 290333"/>
                    <a:gd name="connsiteX3" fmla="*/ 0 w 334962"/>
                    <a:gd name="connsiteY3" fmla="*/ 290333 h 290333"/>
                    <a:gd name="connsiteX4" fmla="*/ 0 w 334962"/>
                    <a:gd name="connsiteY4" fmla="*/ 192791 h 290333"/>
                    <a:gd name="connsiteX5" fmla="*/ 107068 w 334962"/>
                    <a:gd name="connsiteY5" fmla="*/ 0 h 290333"/>
                    <a:gd name="connsiteX0" fmla="*/ 334962 w 334962"/>
                    <a:gd name="connsiteY0" fmla="*/ 292236 h 292236"/>
                    <a:gd name="connsiteX1" fmla="*/ 334962 w 334962"/>
                    <a:gd name="connsiteY1" fmla="*/ 292236 h 292236"/>
                    <a:gd name="connsiteX2" fmla="*/ 0 w 334962"/>
                    <a:gd name="connsiteY2" fmla="*/ 292236 h 292236"/>
                    <a:gd name="connsiteX3" fmla="*/ 0 w 334962"/>
                    <a:gd name="connsiteY3" fmla="*/ 292236 h 292236"/>
                    <a:gd name="connsiteX4" fmla="*/ 0 w 334962"/>
                    <a:gd name="connsiteY4" fmla="*/ 194694 h 292236"/>
                    <a:gd name="connsiteX5" fmla="*/ 107068 w 334962"/>
                    <a:gd name="connsiteY5" fmla="*/ 0 h 292236"/>
                    <a:gd name="connsiteX0" fmla="*/ 334962 w 334962"/>
                    <a:gd name="connsiteY0" fmla="*/ 294141 h 294141"/>
                    <a:gd name="connsiteX1" fmla="*/ 334962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294141 h 294141"/>
                    <a:gd name="connsiteX4" fmla="*/ 0 w 334962"/>
                    <a:gd name="connsiteY4" fmla="*/ 196599 h 294141"/>
                    <a:gd name="connsiteX5" fmla="*/ 107068 w 334962"/>
                    <a:gd name="connsiteY5" fmla="*/ 0 h 294141"/>
                    <a:gd name="connsiteX0" fmla="*/ 334962 w 334962"/>
                    <a:gd name="connsiteY0" fmla="*/ 294141 h 366534"/>
                    <a:gd name="connsiteX1" fmla="*/ 233997 w 334962"/>
                    <a:gd name="connsiteY1" fmla="*/ 366534 h 366534"/>
                    <a:gd name="connsiteX2" fmla="*/ 0 w 334962"/>
                    <a:gd name="connsiteY2" fmla="*/ 294141 h 366534"/>
                    <a:gd name="connsiteX3" fmla="*/ 0 w 334962"/>
                    <a:gd name="connsiteY3" fmla="*/ 294141 h 366534"/>
                    <a:gd name="connsiteX4" fmla="*/ 0 w 334962"/>
                    <a:gd name="connsiteY4" fmla="*/ 196599 h 366534"/>
                    <a:gd name="connsiteX5" fmla="*/ 107068 w 334962"/>
                    <a:gd name="connsiteY5" fmla="*/ 0 h 366534"/>
                    <a:gd name="connsiteX0" fmla="*/ 334962 w 334962"/>
                    <a:gd name="connsiteY0" fmla="*/ 294141 h 294141"/>
                    <a:gd name="connsiteX1" fmla="*/ 0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196599 h 294141"/>
                    <a:gd name="connsiteX4" fmla="*/ 107068 w 334962"/>
                    <a:gd name="connsiteY4" fmla="*/ 0 h 294141"/>
                    <a:gd name="connsiteX0" fmla="*/ 98742 w 107068"/>
                    <a:gd name="connsiteY0" fmla="*/ 294144 h 294144"/>
                    <a:gd name="connsiteX1" fmla="*/ 0 w 107068"/>
                    <a:gd name="connsiteY1" fmla="*/ 294141 h 294144"/>
                    <a:gd name="connsiteX2" fmla="*/ 0 w 107068"/>
                    <a:gd name="connsiteY2" fmla="*/ 294141 h 294144"/>
                    <a:gd name="connsiteX3" fmla="*/ 0 w 107068"/>
                    <a:gd name="connsiteY3" fmla="*/ 196599 h 294144"/>
                    <a:gd name="connsiteX4" fmla="*/ 107068 w 107068"/>
                    <a:gd name="connsiteY4" fmla="*/ 0 h 294144"/>
                    <a:gd name="connsiteX0" fmla="*/ 106362 w 114688"/>
                    <a:gd name="connsiteY0" fmla="*/ 294144 h 294144"/>
                    <a:gd name="connsiteX1" fmla="*/ 7620 w 114688"/>
                    <a:gd name="connsiteY1" fmla="*/ 294141 h 294144"/>
                    <a:gd name="connsiteX2" fmla="*/ 7620 w 114688"/>
                    <a:gd name="connsiteY2" fmla="*/ 294141 h 294144"/>
                    <a:gd name="connsiteX3" fmla="*/ 0 w 114688"/>
                    <a:gd name="connsiteY3" fmla="*/ 145164 h 294144"/>
                    <a:gd name="connsiteX4" fmla="*/ 114688 w 114688"/>
                    <a:gd name="connsiteY4" fmla="*/ 0 h 294144"/>
                    <a:gd name="connsiteX0" fmla="*/ 106362 w 122308"/>
                    <a:gd name="connsiteY0" fmla="*/ 296049 h 296049"/>
                    <a:gd name="connsiteX1" fmla="*/ 7620 w 122308"/>
                    <a:gd name="connsiteY1" fmla="*/ 296046 h 296049"/>
                    <a:gd name="connsiteX2" fmla="*/ 7620 w 122308"/>
                    <a:gd name="connsiteY2" fmla="*/ 296046 h 296049"/>
                    <a:gd name="connsiteX3" fmla="*/ 0 w 122308"/>
                    <a:gd name="connsiteY3" fmla="*/ 147069 h 296049"/>
                    <a:gd name="connsiteX4" fmla="*/ 122308 w 122308"/>
                    <a:gd name="connsiteY4" fmla="*/ 0 h 296049"/>
                    <a:gd name="connsiteX0" fmla="*/ 106362 w 122308"/>
                    <a:gd name="connsiteY0" fmla="*/ 296049 h 296049"/>
                    <a:gd name="connsiteX1" fmla="*/ 7620 w 122308"/>
                    <a:gd name="connsiteY1" fmla="*/ 296046 h 296049"/>
                    <a:gd name="connsiteX2" fmla="*/ 7620 w 122308"/>
                    <a:gd name="connsiteY2" fmla="*/ 296046 h 296049"/>
                    <a:gd name="connsiteX3" fmla="*/ 0 w 122308"/>
                    <a:gd name="connsiteY3" fmla="*/ 147069 h 296049"/>
                    <a:gd name="connsiteX4" fmla="*/ 122308 w 122308"/>
                    <a:gd name="connsiteY4" fmla="*/ 0 h 296049"/>
                    <a:gd name="connsiteX0" fmla="*/ 123508 w 139454"/>
                    <a:gd name="connsiteY0" fmla="*/ 296049 h 296049"/>
                    <a:gd name="connsiteX1" fmla="*/ 24766 w 139454"/>
                    <a:gd name="connsiteY1" fmla="*/ 296046 h 296049"/>
                    <a:gd name="connsiteX2" fmla="*/ 0 w 139454"/>
                    <a:gd name="connsiteY2" fmla="*/ 294141 h 296049"/>
                    <a:gd name="connsiteX3" fmla="*/ 17146 w 139454"/>
                    <a:gd name="connsiteY3" fmla="*/ 147069 h 296049"/>
                    <a:gd name="connsiteX4" fmla="*/ 139454 w 139454"/>
                    <a:gd name="connsiteY4" fmla="*/ 0 h 296049"/>
                    <a:gd name="connsiteX0" fmla="*/ 123508 w 139454"/>
                    <a:gd name="connsiteY0" fmla="*/ 296049 h 296049"/>
                    <a:gd name="connsiteX1" fmla="*/ 24766 w 139454"/>
                    <a:gd name="connsiteY1" fmla="*/ 296046 h 296049"/>
                    <a:gd name="connsiteX2" fmla="*/ 0 w 139454"/>
                    <a:gd name="connsiteY2" fmla="*/ 294141 h 296049"/>
                    <a:gd name="connsiteX3" fmla="*/ 9526 w 139454"/>
                    <a:gd name="connsiteY3" fmla="*/ 150882 h 296049"/>
                    <a:gd name="connsiteX4" fmla="*/ 139454 w 139454"/>
                    <a:gd name="connsiteY4" fmla="*/ 0 h 296049"/>
                    <a:gd name="connsiteX0" fmla="*/ 123508 w 139454"/>
                    <a:gd name="connsiteY0" fmla="*/ 296049 h 296049"/>
                    <a:gd name="connsiteX1" fmla="*/ 24766 w 139454"/>
                    <a:gd name="connsiteY1" fmla="*/ 296046 h 296049"/>
                    <a:gd name="connsiteX2" fmla="*/ 0 w 139454"/>
                    <a:gd name="connsiteY2" fmla="*/ 294141 h 296049"/>
                    <a:gd name="connsiteX3" fmla="*/ 9526 w 139454"/>
                    <a:gd name="connsiteY3" fmla="*/ 150882 h 296049"/>
                    <a:gd name="connsiteX4" fmla="*/ 139454 w 139454"/>
                    <a:gd name="connsiteY4" fmla="*/ 0 h 296049"/>
                    <a:gd name="connsiteX0" fmla="*/ 123508 w 139454"/>
                    <a:gd name="connsiteY0" fmla="*/ 296049 h 296049"/>
                    <a:gd name="connsiteX1" fmla="*/ 24766 w 139454"/>
                    <a:gd name="connsiteY1" fmla="*/ 296046 h 296049"/>
                    <a:gd name="connsiteX2" fmla="*/ 0 w 139454"/>
                    <a:gd name="connsiteY2" fmla="*/ 294141 h 296049"/>
                    <a:gd name="connsiteX3" fmla="*/ 9526 w 139454"/>
                    <a:gd name="connsiteY3" fmla="*/ 150882 h 296049"/>
                    <a:gd name="connsiteX4" fmla="*/ 139454 w 139454"/>
                    <a:gd name="connsiteY4" fmla="*/ 0 h 296049"/>
                    <a:gd name="connsiteX0" fmla="*/ 123521 w 139467"/>
                    <a:gd name="connsiteY0" fmla="*/ 296049 h 296049"/>
                    <a:gd name="connsiteX1" fmla="*/ 24779 w 139467"/>
                    <a:gd name="connsiteY1" fmla="*/ 296046 h 296049"/>
                    <a:gd name="connsiteX2" fmla="*/ 13 w 139467"/>
                    <a:gd name="connsiteY2" fmla="*/ 294141 h 296049"/>
                    <a:gd name="connsiteX3" fmla="*/ 7634 w 139467"/>
                    <a:gd name="connsiteY3" fmla="*/ 131835 h 296049"/>
                    <a:gd name="connsiteX4" fmla="*/ 139467 w 139467"/>
                    <a:gd name="connsiteY4" fmla="*/ 0 h 296049"/>
                    <a:gd name="connsiteX0" fmla="*/ 123521 w 139467"/>
                    <a:gd name="connsiteY0" fmla="*/ 296049 h 296049"/>
                    <a:gd name="connsiteX1" fmla="*/ 13 w 139467"/>
                    <a:gd name="connsiteY1" fmla="*/ 294141 h 296049"/>
                    <a:gd name="connsiteX2" fmla="*/ 7634 w 139467"/>
                    <a:gd name="connsiteY2" fmla="*/ 131835 h 296049"/>
                    <a:gd name="connsiteX3" fmla="*/ 139467 w 139467"/>
                    <a:gd name="connsiteY3" fmla="*/ 0 h 296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9467" h="296049">
                      <a:moveTo>
                        <a:pt x="123521" y="296049"/>
                      </a:moveTo>
                      <a:lnTo>
                        <a:pt x="13" y="294141"/>
                      </a:lnTo>
                      <a:cubicBezTo>
                        <a:pt x="3188" y="246388"/>
                        <a:pt x="-5701" y="185704"/>
                        <a:pt x="7634" y="131835"/>
                      </a:cubicBezTo>
                      <a:cubicBezTo>
                        <a:pt x="20969" y="77966"/>
                        <a:pt x="74165" y="9528"/>
                        <a:pt x="139467" y="0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4" name="片側の 2 つの角を丸めた四角形 593"/>
                <p:cNvSpPr/>
                <p:nvPr/>
              </p:nvSpPr>
              <p:spPr>
                <a:xfrm rot="16200000">
                  <a:off x="9121104" y="5910404"/>
                  <a:ext cx="334962" cy="17719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5" name="片側の 2 つの角を丸めた四角形 594"/>
                <p:cNvSpPr/>
                <p:nvPr/>
              </p:nvSpPr>
              <p:spPr>
                <a:xfrm rot="16200000">
                  <a:off x="9167171" y="5930227"/>
                  <a:ext cx="284736" cy="13529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6" name="角丸四角形 595"/>
                <p:cNvSpPr/>
                <p:nvPr/>
              </p:nvSpPr>
              <p:spPr>
                <a:xfrm rot="484950">
                  <a:off x="9322317" y="5748447"/>
                  <a:ext cx="67647" cy="1710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70" name="グループ化 569"/>
              <p:cNvGrpSpPr/>
              <p:nvPr/>
            </p:nvGrpSpPr>
            <p:grpSpPr>
              <a:xfrm>
                <a:off x="8457338" y="5527143"/>
                <a:ext cx="725348" cy="806290"/>
                <a:chOff x="6347534" y="1226511"/>
                <a:chExt cx="1722268" cy="1914457"/>
              </a:xfrm>
            </p:grpSpPr>
            <p:sp>
              <p:nvSpPr>
                <p:cNvPr id="581" name="正方形/長方形 580"/>
                <p:cNvSpPr/>
                <p:nvPr/>
              </p:nvSpPr>
              <p:spPr>
                <a:xfrm>
                  <a:off x="6347534" y="1592016"/>
                  <a:ext cx="1722268" cy="1488279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2" name="正方形/長方形 581"/>
                <p:cNvSpPr/>
                <p:nvPr/>
              </p:nvSpPr>
              <p:spPr>
                <a:xfrm>
                  <a:off x="6347534" y="1699116"/>
                  <a:ext cx="1722268" cy="1417963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6600"/>
                    </a:gs>
                    <a:gs pos="100000">
                      <a:srgbClr val="70AD47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3" name="下カーブ矢印 582"/>
                <p:cNvSpPr/>
                <p:nvPr/>
              </p:nvSpPr>
              <p:spPr>
                <a:xfrm rot="18900000">
                  <a:off x="6892100" y="1226511"/>
                  <a:ext cx="319378" cy="546878"/>
                </a:xfrm>
                <a:prstGeom prst="curvedDownArrow">
                  <a:avLst>
                    <a:gd name="adj1" fmla="val 50000"/>
                    <a:gd name="adj2" fmla="val 50000"/>
                    <a:gd name="adj3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4" name="下カーブ矢印 583"/>
                <p:cNvSpPr/>
                <p:nvPr/>
              </p:nvSpPr>
              <p:spPr>
                <a:xfrm rot="2700000" flipH="1">
                  <a:off x="7198368" y="1226513"/>
                  <a:ext cx="319378" cy="546878"/>
                </a:xfrm>
                <a:prstGeom prst="curvedDownArrow">
                  <a:avLst>
                    <a:gd name="adj1" fmla="val 50000"/>
                    <a:gd name="adj2" fmla="val 50000"/>
                    <a:gd name="adj3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5" name="下カーブ矢印 584"/>
                <p:cNvSpPr/>
                <p:nvPr/>
              </p:nvSpPr>
              <p:spPr>
                <a:xfrm rot="2700000" flipH="1">
                  <a:off x="7218371" y="1337446"/>
                  <a:ext cx="258260" cy="442224"/>
                </a:xfrm>
                <a:prstGeom prst="curvedDownArrow">
                  <a:avLst>
                    <a:gd name="adj1" fmla="val 50000"/>
                    <a:gd name="adj2" fmla="val 50000"/>
                    <a:gd name="adj3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6" name="下カーブ矢印 585"/>
                <p:cNvSpPr/>
                <p:nvPr/>
              </p:nvSpPr>
              <p:spPr>
                <a:xfrm rot="18900000">
                  <a:off x="6912103" y="1337444"/>
                  <a:ext cx="258260" cy="442224"/>
                </a:xfrm>
                <a:prstGeom prst="curvedDownArrow">
                  <a:avLst>
                    <a:gd name="adj1" fmla="val 50000"/>
                    <a:gd name="adj2" fmla="val 50000"/>
                    <a:gd name="adj3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7" name="正方形/長方形 586"/>
                <p:cNvSpPr/>
                <p:nvPr/>
              </p:nvSpPr>
              <p:spPr>
                <a:xfrm rot="5400000">
                  <a:off x="6426880" y="2199888"/>
                  <a:ext cx="1563569" cy="31859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8" name="星 10 587"/>
                <p:cNvSpPr/>
                <p:nvPr/>
              </p:nvSpPr>
              <p:spPr>
                <a:xfrm>
                  <a:off x="7388118" y="2048469"/>
                  <a:ext cx="633788" cy="633786"/>
                </a:xfrm>
                <a:prstGeom prst="star10">
                  <a:avLst>
                    <a:gd name="adj" fmla="val 39445"/>
                    <a:gd name="hf" fmla="val 105146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9" name="星 10 588"/>
                <p:cNvSpPr/>
                <p:nvPr/>
              </p:nvSpPr>
              <p:spPr>
                <a:xfrm>
                  <a:off x="7460124" y="2120476"/>
                  <a:ext cx="489774" cy="489772"/>
                </a:xfrm>
                <a:prstGeom prst="star10">
                  <a:avLst>
                    <a:gd name="adj" fmla="val 39445"/>
                    <a:gd name="hf" fmla="val 105146"/>
                  </a:avLst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0" name="山形 589"/>
                <p:cNvSpPr/>
                <p:nvPr/>
              </p:nvSpPr>
              <p:spPr>
                <a:xfrm rot="18900000">
                  <a:off x="6805530" y="1588197"/>
                  <a:ext cx="487680" cy="329039"/>
                </a:xfrm>
                <a:prstGeom prst="chevron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1" name="山形 590"/>
                <p:cNvSpPr/>
                <p:nvPr/>
              </p:nvSpPr>
              <p:spPr>
                <a:xfrm rot="2700000" flipH="1">
                  <a:off x="7152010" y="1587456"/>
                  <a:ext cx="487680" cy="329039"/>
                </a:xfrm>
                <a:prstGeom prst="chevron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71" name="グループ化 570"/>
              <p:cNvGrpSpPr/>
              <p:nvPr/>
            </p:nvGrpSpPr>
            <p:grpSpPr>
              <a:xfrm>
                <a:off x="8370475" y="5831523"/>
                <a:ext cx="156686" cy="237808"/>
                <a:chOff x="6810979" y="5831522"/>
                <a:chExt cx="185555" cy="295625"/>
              </a:xfrm>
            </p:grpSpPr>
            <p:sp>
              <p:nvSpPr>
                <p:cNvPr id="577" name="角丸四角形 576"/>
                <p:cNvSpPr/>
                <p:nvPr/>
              </p:nvSpPr>
              <p:spPr>
                <a:xfrm rot="5400000">
                  <a:off x="6866506" y="5775995"/>
                  <a:ext cx="74501" cy="1855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8" name="角丸四角形 577"/>
                <p:cNvSpPr/>
                <p:nvPr/>
              </p:nvSpPr>
              <p:spPr>
                <a:xfrm rot="5400000">
                  <a:off x="6866506" y="5848117"/>
                  <a:ext cx="74501" cy="1855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9" name="角丸四角形 578"/>
                <p:cNvSpPr/>
                <p:nvPr/>
              </p:nvSpPr>
              <p:spPr>
                <a:xfrm rot="5400000">
                  <a:off x="6866506" y="5922618"/>
                  <a:ext cx="74501" cy="1855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0" name="角丸四角形 579"/>
                <p:cNvSpPr/>
                <p:nvPr/>
              </p:nvSpPr>
              <p:spPr>
                <a:xfrm rot="5400000">
                  <a:off x="6866506" y="5997119"/>
                  <a:ext cx="74501" cy="1855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72" name="グループ化 571"/>
              <p:cNvGrpSpPr/>
              <p:nvPr/>
            </p:nvGrpSpPr>
            <p:grpSpPr>
              <a:xfrm>
                <a:off x="9112383" y="5831523"/>
                <a:ext cx="156686" cy="237808"/>
                <a:chOff x="9112383" y="5831523"/>
                <a:chExt cx="156686" cy="237808"/>
              </a:xfrm>
            </p:grpSpPr>
            <p:sp>
              <p:nvSpPr>
                <p:cNvPr id="573" name="角丸四角形 572"/>
                <p:cNvSpPr/>
                <p:nvPr/>
              </p:nvSpPr>
              <p:spPr>
                <a:xfrm rot="16200000" flipH="1">
                  <a:off x="9160761" y="5783145"/>
                  <a:ext cx="59930" cy="1566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4" name="角丸四角形 573"/>
                <p:cNvSpPr/>
                <p:nvPr/>
              </p:nvSpPr>
              <p:spPr>
                <a:xfrm rot="16200000" flipH="1">
                  <a:off x="9160761" y="5841162"/>
                  <a:ext cx="59930" cy="1566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5" name="角丸四角形 574"/>
                <p:cNvSpPr/>
                <p:nvPr/>
              </p:nvSpPr>
              <p:spPr>
                <a:xfrm rot="16200000" flipH="1">
                  <a:off x="9160761" y="5901092"/>
                  <a:ext cx="59930" cy="1566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6" name="角丸四角形 575"/>
                <p:cNvSpPr/>
                <p:nvPr/>
              </p:nvSpPr>
              <p:spPr>
                <a:xfrm rot="16200000" flipH="1">
                  <a:off x="9160761" y="5961023"/>
                  <a:ext cx="59930" cy="1566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620" name="グループ化 619"/>
          <p:cNvGrpSpPr/>
          <p:nvPr/>
        </p:nvGrpSpPr>
        <p:grpSpPr>
          <a:xfrm>
            <a:off x="6447377" y="4464031"/>
            <a:ext cx="788975" cy="1869016"/>
            <a:chOff x="9014023" y="4509120"/>
            <a:chExt cx="788975" cy="1869016"/>
          </a:xfrm>
        </p:grpSpPr>
        <p:grpSp>
          <p:nvGrpSpPr>
            <p:cNvPr id="621" name="グループ化 620"/>
            <p:cNvGrpSpPr/>
            <p:nvPr/>
          </p:nvGrpSpPr>
          <p:grpSpPr>
            <a:xfrm>
              <a:off x="9048397" y="4509120"/>
              <a:ext cx="719603" cy="1828959"/>
              <a:chOff x="9048397" y="148199"/>
              <a:chExt cx="719603" cy="1828959"/>
            </a:xfrm>
          </p:grpSpPr>
          <p:sp>
            <p:nvSpPr>
              <p:cNvPr id="656" name="円/楕円 655"/>
              <p:cNvSpPr/>
              <p:nvPr/>
            </p:nvSpPr>
            <p:spPr>
              <a:xfrm>
                <a:off x="9109079" y="792172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7" name="円/楕円 689"/>
              <p:cNvSpPr/>
              <p:nvPr/>
            </p:nvSpPr>
            <p:spPr>
              <a:xfrm rot="20700000">
                <a:off x="9048397" y="987881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8" name="円/楕円 690"/>
              <p:cNvSpPr/>
              <p:nvPr/>
            </p:nvSpPr>
            <p:spPr>
              <a:xfrm rot="900000" flipH="1">
                <a:off x="9593065" y="987882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9" name="円/楕円 658"/>
              <p:cNvSpPr/>
              <p:nvPr/>
            </p:nvSpPr>
            <p:spPr>
              <a:xfrm>
                <a:off x="9077441" y="654716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0" name="月 659"/>
              <p:cNvSpPr/>
              <p:nvPr/>
            </p:nvSpPr>
            <p:spPr>
              <a:xfrm rot="900000" flipH="1">
                <a:off x="9091998" y="981972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1" name="月 660"/>
              <p:cNvSpPr/>
              <p:nvPr/>
            </p:nvSpPr>
            <p:spPr>
              <a:xfrm rot="709480" flipH="1">
                <a:off x="9128894" y="991858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2" name="月 661"/>
              <p:cNvSpPr/>
              <p:nvPr/>
            </p:nvSpPr>
            <p:spPr>
              <a:xfrm rot="462998" flipH="1">
                <a:off x="9163304" y="10010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3" name="月 662"/>
              <p:cNvSpPr/>
              <p:nvPr/>
            </p:nvSpPr>
            <p:spPr>
              <a:xfrm rot="500641" flipH="1">
                <a:off x="9203096" y="102761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4" name="月 663"/>
              <p:cNvSpPr/>
              <p:nvPr/>
            </p:nvSpPr>
            <p:spPr>
              <a:xfrm rot="310121" flipH="1">
                <a:off x="9240889" y="1033161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5" name="月 664"/>
              <p:cNvSpPr/>
              <p:nvPr/>
            </p:nvSpPr>
            <p:spPr>
              <a:xfrm rot="63639" flipH="1">
                <a:off x="9276136" y="103832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6" name="月 665"/>
              <p:cNvSpPr/>
              <p:nvPr/>
            </p:nvSpPr>
            <p:spPr>
              <a:xfrm rot="20700000">
                <a:off x="9597577" y="981972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7" name="月 666"/>
              <p:cNvSpPr/>
              <p:nvPr/>
            </p:nvSpPr>
            <p:spPr>
              <a:xfrm rot="20890520">
                <a:off x="9560681" y="991858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8" name="月 667"/>
              <p:cNvSpPr/>
              <p:nvPr/>
            </p:nvSpPr>
            <p:spPr>
              <a:xfrm rot="21137002">
                <a:off x="9526271" y="10010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9" name="月 668"/>
              <p:cNvSpPr/>
              <p:nvPr/>
            </p:nvSpPr>
            <p:spPr>
              <a:xfrm rot="21099359">
                <a:off x="9486479" y="102761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0" name="月 669"/>
              <p:cNvSpPr/>
              <p:nvPr/>
            </p:nvSpPr>
            <p:spPr>
              <a:xfrm rot="21289879">
                <a:off x="9448686" y="1033161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1" name="月 670"/>
              <p:cNvSpPr/>
              <p:nvPr/>
            </p:nvSpPr>
            <p:spPr>
              <a:xfrm rot="21536361">
                <a:off x="9413439" y="103832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2" name="片側の 2 つの角を丸めた四角形 671"/>
              <p:cNvSpPr/>
              <p:nvPr/>
            </p:nvSpPr>
            <p:spPr>
              <a:xfrm rot="10800000">
                <a:off x="9338207" y="1271554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3" name="円/楕円 691"/>
              <p:cNvSpPr/>
              <p:nvPr/>
            </p:nvSpPr>
            <p:spPr>
              <a:xfrm>
                <a:off x="9118676" y="734314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4" name="円/楕円 632"/>
              <p:cNvSpPr/>
              <p:nvPr/>
            </p:nvSpPr>
            <p:spPr>
              <a:xfrm>
                <a:off x="9363824" y="1186801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5" name="円/楕円 674"/>
              <p:cNvSpPr/>
              <p:nvPr/>
            </p:nvSpPr>
            <p:spPr>
              <a:xfrm>
                <a:off x="9188635" y="959320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6" name="円/楕円 675"/>
              <p:cNvSpPr/>
              <p:nvPr/>
            </p:nvSpPr>
            <p:spPr>
              <a:xfrm>
                <a:off x="9209396" y="999700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7" name="フリーフォーム 676"/>
              <p:cNvSpPr/>
              <p:nvPr/>
            </p:nvSpPr>
            <p:spPr>
              <a:xfrm>
                <a:off x="9193309" y="944807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8" name="円/楕円 677"/>
              <p:cNvSpPr/>
              <p:nvPr/>
            </p:nvSpPr>
            <p:spPr>
              <a:xfrm>
                <a:off x="9225549" y="1013912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9" name="円/楕円 678"/>
              <p:cNvSpPr/>
              <p:nvPr/>
            </p:nvSpPr>
            <p:spPr>
              <a:xfrm>
                <a:off x="9233903" y="1006443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0" name="円/楕円 679"/>
              <p:cNvSpPr/>
              <p:nvPr/>
            </p:nvSpPr>
            <p:spPr>
              <a:xfrm flipV="1">
                <a:off x="9224248" y="1049992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1" name="円/楕円 680"/>
              <p:cNvSpPr/>
              <p:nvPr/>
            </p:nvSpPr>
            <p:spPr>
              <a:xfrm flipH="1">
                <a:off x="9483326" y="959320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2" name="円/楕円 681"/>
              <p:cNvSpPr/>
              <p:nvPr/>
            </p:nvSpPr>
            <p:spPr>
              <a:xfrm flipH="1">
                <a:off x="9504086" y="999700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3" name="フリーフォーム 682"/>
              <p:cNvSpPr/>
              <p:nvPr/>
            </p:nvSpPr>
            <p:spPr>
              <a:xfrm flipH="1">
                <a:off x="9487999" y="944807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4" name="円/楕円 683"/>
              <p:cNvSpPr/>
              <p:nvPr/>
            </p:nvSpPr>
            <p:spPr>
              <a:xfrm flipH="1">
                <a:off x="9520239" y="1013912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5" name="円/楕円 684"/>
              <p:cNvSpPr/>
              <p:nvPr/>
            </p:nvSpPr>
            <p:spPr>
              <a:xfrm flipH="1">
                <a:off x="9529894" y="1006443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6" name="円/楕円 685"/>
              <p:cNvSpPr/>
              <p:nvPr/>
            </p:nvSpPr>
            <p:spPr>
              <a:xfrm flipH="1" flipV="1">
                <a:off x="9555282" y="1049992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7" name="月 316"/>
              <p:cNvSpPr/>
              <p:nvPr/>
            </p:nvSpPr>
            <p:spPr>
              <a:xfrm rot="5400000">
                <a:off x="9226772" y="843344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8" name="月 316"/>
              <p:cNvSpPr/>
              <p:nvPr/>
            </p:nvSpPr>
            <p:spPr>
              <a:xfrm rot="5400000">
                <a:off x="9533953" y="843344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9" name="円/楕円 4"/>
              <p:cNvSpPr/>
              <p:nvPr/>
            </p:nvSpPr>
            <p:spPr>
              <a:xfrm>
                <a:off x="9331555" y="1245907"/>
                <a:ext cx="162612" cy="87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90" name="グループ化 689"/>
              <p:cNvGrpSpPr/>
              <p:nvPr/>
            </p:nvGrpSpPr>
            <p:grpSpPr>
              <a:xfrm>
                <a:off x="9086934" y="148199"/>
                <a:ext cx="628846" cy="662016"/>
                <a:chOff x="4504745" y="3608910"/>
                <a:chExt cx="1464936" cy="1542210"/>
              </a:xfrm>
            </p:grpSpPr>
            <p:sp>
              <p:nvSpPr>
                <p:cNvPr id="700" name="台形 699"/>
                <p:cNvSpPr/>
                <p:nvPr/>
              </p:nvSpPr>
              <p:spPr>
                <a:xfrm>
                  <a:off x="4578685" y="3952089"/>
                  <a:ext cx="1317055" cy="964370"/>
                </a:xfrm>
                <a:prstGeom prst="trapezoid">
                  <a:avLst>
                    <a:gd name="adj" fmla="val 61504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1" name="円/楕円 700"/>
                <p:cNvSpPr/>
                <p:nvPr/>
              </p:nvSpPr>
              <p:spPr>
                <a:xfrm>
                  <a:off x="4916251" y="3608910"/>
                  <a:ext cx="641921" cy="64192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2" name="角丸四角形 28"/>
                <p:cNvSpPr/>
                <p:nvPr/>
              </p:nvSpPr>
              <p:spPr>
                <a:xfrm>
                  <a:off x="4504745" y="4787748"/>
                  <a:ext cx="1464936" cy="3633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870" h="523606">
                      <a:moveTo>
                        <a:pt x="220256" y="0"/>
                      </a:moveTo>
                      <a:cubicBezTo>
                        <a:pt x="273597" y="0"/>
                        <a:pt x="322509" y="18962"/>
                        <a:pt x="358692" y="52842"/>
                      </a:cubicBezTo>
                      <a:cubicBezTo>
                        <a:pt x="394874" y="18962"/>
                        <a:pt x="443787" y="0"/>
                        <a:pt x="497128" y="0"/>
                      </a:cubicBezTo>
                      <a:cubicBezTo>
                        <a:pt x="550469" y="0"/>
                        <a:pt x="599382" y="18962"/>
                        <a:pt x="635564" y="52842"/>
                      </a:cubicBezTo>
                      <a:cubicBezTo>
                        <a:pt x="671747" y="18962"/>
                        <a:pt x="720659" y="0"/>
                        <a:pt x="774000" y="0"/>
                      </a:cubicBezTo>
                      <a:cubicBezTo>
                        <a:pt x="827341" y="0"/>
                        <a:pt x="876254" y="18962"/>
                        <a:pt x="912436" y="52842"/>
                      </a:cubicBezTo>
                      <a:cubicBezTo>
                        <a:pt x="948619" y="18962"/>
                        <a:pt x="997531" y="0"/>
                        <a:pt x="1050872" y="0"/>
                      </a:cubicBezTo>
                      <a:cubicBezTo>
                        <a:pt x="1104213" y="0"/>
                        <a:pt x="1153126" y="18962"/>
                        <a:pt x="1189308" y="52842"/>
                      </a:cubicBezTo>
                      <a:cubicBezTo>
                        <a:pt x="1225491" y="18962"/>
                        <a:pt x="1274403" y="0"/>
                        <a:pt x="1327744" y="0"/>
                      </a:cubicBezTo>
                      <a:cubicBezTo>
                        <a:pt x="1381085" y="0"/>
                        <a:pt x="1429997" y="18961"/>
                        <a:pt x="1466179" y="52841"/>
                      </a:cubicBezTo>
                      <a:cubicBezTo>
                        <a:pt x="1502361" y="18961"/>
                        <a:pt x="1551274" y="0"/>
                        <a:pt x="1604614" y="0"/>
                      </a:cubicBezTo>
                      <a:cubicBezTo>
                        <a:pt x="1726258" y="0"/>
                        <a:pt x="1824870" y="98612"/>
                        <a:pt x="1824870" y="220256"/>
                      </a:cubicBezTo>
                      <a:cubicBezTo>
                        <a:pt x="1824870" y="247954"/>
                        <a:pt x="1824869" y="275652"/>
                        <a:pt x="1824869" y="303350"/>
                      </a:cubicBezTo>
                      <a:cubicBezTo>
                        <a:pt x="1824869" y="424994"/>
                        <a:pt x="1726257" y="523606"/>
                        <a:pt x="1604613" y="523606"/>
                      </a:cubicBezTo>
                      <a:lnTo>
                        <a:pt x="1604614" y="523605"/>
                      </a:lnTo>
                      <a:cubicBezTo>
                        <a:pt x="1551274" y="523605"/>
                        <a:pt x="1502362" y="504644"/>
                        <a:pt x="1466179" y="470764"/>
                      </a:cubicBezTo>
                      <a:cubicBezTo>
                        <a:pt x="1429997" y="504645"/>
                        <a:pt x="1381085" y="523606"/>
                        <a:pt x="1327743" y="523606"/>
                      </a:cubicBezTo>
                      <a:lnTo>
                        <a:pt x="1327744" y="523605"/>
                      </a:lnTo>
                      <a:cubicBezTo>
                        <a:pt x="1274403" y="523605"/>
                        <a:pt x="1225491" y="504644"/>
                        <a:pt x="1189308" y="470764"/>
                      </a:cubicBezTo>
                      <a:cubicBezTo>
                        <a:pt x="1153126" y="504644"/>
                        <a:pt x="1104213" y="523606"/>
                        <a:pt x="1050871" y="523606"/>
                      </a:cubicBezTo>
                      <a:lnTo>
                        <a:pt x="1050872" y="523605"/>
                      </a:lnTo>
                      <a:cubicBezTo>
                        <a:pt x="997531" y="523605"/>
                        <a:pt x="948619" y="504644"/>
                        <a:pt x="912436" y="470764"/>
                      </a:cubicBezTo>
                      <a:cubicBezTo>
                        <a:pt x="876254" y="504644"/>
                        <a:pt x="827341" y="523606"/>
                        <a:pt x="773999" y="523606"/>
                      </a:cubicBezTo>
                      <a:lnTo>
                        <a:pt x="774000" y="523605"/>
                      </a:lnTo>
                      <a:cubicBezTo>
                        <a:pt x="720659" y="523605"/>
                        <a:pt x="671747" y="504644"/>
                        <a:pt x="635564" y="470764"/>
                      </a:cubicBezTo>
                      <a:cubicBezTo>
                        <a:pt x="599382" y="504644"/>
                        <a:pt x="550468" y="523606"/>
                        <a:pt x="497127" y="523606"/>
                      </a:cubicBezTo>
                      <a:lnTo>
                        <a:pt x="497128" y="523605"/>
                      </a:lnTo>
                      <a:cubicBezTo>
                        <a:pt x="443787" y="523605"/>
                        <a:pt x="394874" y="504644"/>
                        <a:pt x="358692" y="470764"/>
                      </a:cubicBezTo>
                      <a:cubicBezTo>
                        <a:pt x="322509" y="504644"/>
                        <a:pt x="273596" y="523606"/>
                        <a:pt x="220255" y="523606"/>
                      </a:cubicBezTo>
                      <a:lnTo>
                        <a:pt x="220256" y="523605"/>
                      </a:lnTo>
                      <a:cubicBezTo>
                        <a:pt x="98612" y="523605"/>
                        <a:pt x="0" y="424993"/>
                        <a:pt x="0" y="303349"/>
                      </a:cubicBezTo>
                      <a:lnTo>
                        <a:pt x="0" y="220256"/>
                      </a:lnTo>
                      <a:cubicBezTo>
                        <a:pt x="0" y="98612"/>
                        <a:pt x="98612" y="0"/>
                        <a:pt x="2202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91" name="グループ化 690"/>
              <p:cNvGrpSpPr/>
              <p:nvPr/>
            </p:nvGrpSpPr>
            <p:grpSpPr>
              <a:xfrm>
                <a:off x="9106604" y="1404975"/>
                <a:ext cx="604867" cy="572183"/>
                <a:chOff x="5513616" y="5387877"/>
                <a:chExt cx="604867" cy="572183"/>
              </a:xfrm>
            </p:grpSpPr>
            <p:sp>
              <p:nvSpPr>
                <p:cNvPr id="692" name="片側の 2 つの角を丸めた四角形 691"/>
                <p:cNvSpPr/>
                <p:nvPr/>
              </p:nvSpPr>
              <p:spPr>
                <a:xfrm>
                  <a:off x="5513616" y="5426007"/>
                  <a:ext cx="604867" cy="534053"/>
                </a:xfrm>
                <a:prstGeom prst="round2SameRect">
                  <a:avLst>
                    <a:gd name="adj1" fmla="val 38069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93" name="グループ化 692"/>
                <p:cNvGrpSpPr/>
                <p:nvPr/>
              </p:nvGrpSpPr>
              <p:grpSpPr>
                <a:xfrm>
                  <a:off x="5727870" y="5461881"/>
                  <a:ext cx="176358" cy="238202"/>
                  <a:chOff x="5668526" y="5576019"/>
                  <a:chExt cx="227529" cy="307318"/>
                </a:xfrm>
              </p:grpSpPr>
              <p:sp>
                <p:nvSpPr>
                  <p:cNvPr id="697" name="角丸四角形 1853"/>
                  <p:cNvSpPr/>
                  <p:nvPr/>
                </p:nvSpPr>
                <p:spPr>
                  <a:xfrm rot="20700000">
                    <a:off x="5681080" y="5576019"/>
                    <a:ext cx="149602" cy="2711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9602" h="271141">
                        <a:moveTo>
                          <a:pt x="141447" y="1059"/>
                        </a:moveTo>
                        <a:lnTo>
                          <a:pt x="142079" y="1881"/>
                        </a:lnTo>
                        <a:cubicBezTo>
                          <a:pt x="146651" y="2865"/>
                          <a:pt x="149602" y="7056"/>
                          <a:pt x="149602" y="11936"/>
                        </a:cubicBezTo>
                        <a:cubicBezTo>
                          <a:pt x="149602" y="94390"/>
                          <a:pt x="149601" y="176843"/>
                          <a:pt x="149601" y="259297"/>
                        </a:cubicBezTo>
                        <a:cubicBezTo>
                          <a:pt x="149601" y="265838"/>
                          <a:pt x="144298" y="271141"/>
                          <a:pt x="137757" y="271141"/>
                        </a:cubicBezTo>
                        <a:lnTo>
                          <a:pt x="137758" y="271140"/>
                        </a:lnTo>
                        <a:cubicBezTo>
                          <a:pt x="131217" y="271139"/>
                          <a:pt x="125914" y="265837"/>
                          <a:pt x="125914" y="259296"/>
                        </a:cubicBezTo>
                        <a:lnTo>
                          <a:pt x="125914" y="51652"/>
                        </a:lnTo>
                        <a:cubicBezTo>
                          <a:pt x="91310" y="111587"/>
                          <a:pt x="56705" y="171523"/>
                          <a:pt x="22101" y="231459"/>
                        </a:cubicBezTo>
                        <a:cubicBezTo>
                          <a:pt x="18831" y="237123"/>
                          <a:pt x="11587" y="239064"/>
                          <a:pt x="5922" y="235794"/>
                        </a:cubicBezTo>
                        <a:lnTo>
                          <a:pt x="5923" y="235793"/>
                        </a:lnTo>
                        <a:cubicBezTo>
                          <a:pt x="259" y="232523"/>
                          <a:pt x="-1682" y="225279"/>
                          <a:pt x="1588" y="219614"/>
                        </a:cubicBezTo>
                        <a:lnTo>
                          <a:pt x="125268" y="5394"/>
                        </a:lnTo>
                        <a:cubicBezTo>
                          <a:pt x="127721" y="1147"/>
                          <a:pt x="132407" y="-1007"/>
                          <a:pt x="136876" y="457"/>
                        </a:cubicBezTo>
                        <a:cubicBezTo>
                          <a:pt x="137150" y="103"/>
                          <a:pt x="137453" y="92"/>
                          <a:pt x="137758" y="92"/>
                        </a:cubicBezTo>
                        <a:lnTo>
                          <a:pt x="139462" y="798"/>
                        </a:lnTo>
                        <a:cubicBezTo>
                          <a:pt x="140281" y="449"/>
                          <a:pt x="140872" y="727"/>
                          <a:pt x="141447" y="105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98" name="円/楕円 697"/>
                  <p:cNvSpPr/>
                  <p:nvPr/>
                </p:nvSpPr>
                <p:spPr>
                  <a:xfrm>
                    <a:off x="5801709" y="5788993"/>
                    <a:ext cx="94346" cy="9434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99" name="円/楕円 698"/>
                  <p:cNvSpPr/>
                  <p:nvPr/>
                </p:nvSpPr>
                <p:spPr>
                  <a:xfrm>
                    <a:off x="5668526" y="5782118"/>
                    <a:ext cx="94346" cy="9434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94" name="円/楕円 3"/>
                <p:cNvSpPr/>
                <p:nvPr/>
              </p:nvSpPr>
              <p:spPr>
                <a:xfrm>
                  <a:off x="5656117" y="5387877"/>
                  <a:ext cx="319862" cy="1112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9862" h="77787">
                      <a:moveTo>
                        <a:pt x="41215" y="0"/>
                      </a:moveTo>
                      <a:cubicBezTo>
                        <a:pt x="61114" y="16725"/>
                        <a:pt x="106788" y="28323"/>
                        <a:pt x="159931" y="28323"/>
                      </a:cubicBezTo>
                      <a:cubicBezTo>
                        <a:pt x="213075" y="28323"/>
                        <a:pt x="258748" y="16725"/>
                        <a:pt x="278647" y="0"/>
                      </a:cubicBezTo>
                      <a:cubicBezTo>
                        <a:pt x="304349" y="7682"/>
                        <a:pt x="319862" y="18700"/>
                        <a:pt x="319862" y="30783"/>
                      </a:cubicBezTo>
                      <a:cubicBezTo>
                        <a:pt x="319862" y="56743"/>
                        <a:pt x="248258" y="77787"/>
                        <a:pt x="159931" y="77787"/>
                      </a:cubicBezTo>
                      <a:cubicBezTo>
                        <a:pt x="71604" y="77787"/>
                        <a:pt x="0" y="56743"/>
                        <a:pt x="0" y="30783"/>
                      </a:cubicBezTo>
                      <a:cubicBezTo>
                        <a:pt x="0" y="18700"/>
                        <a:pt x="15513" y="7682"/>
                        <a:pt x="4121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5" name="円/楕円 694"/>
                <p:cNvSpPr/>
                <p:nvPr/>
              </p:nvSpPr>
              <p:spPr>
                <a:xfrm>
                  <a:off x="5774941" y="5723052"/>
                  <a:ext cx="82214" cy="82212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6" name="円/楕円 695"/>
                <p:cNvSpPr/>
                <p:nvPr/>
              </p:nvSpPr>
              <p:spPr>
                <a:xfrm>
                  <a:off x="5774941" y="5856862"/>
                  <a:ext cx="82214" cy="82212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622" name="グループ化 621"/>
            <p:cNvGrpSpPr/>
            <p:nvPr/>
          </p:nvGrpSpPr>
          <p:grpSpPr>
            <a:xfrm>
              <a:off x="9014023" y="5922400"/>
              <a:ext cx="788975" cy="455736"/>
              <a:chOff x="8121845" y="5527143"/>
              <a:chExt cx="1395855" cy="806290"/>
            </a:xfrm>
          </p:grpSpPr>
          <p:sp>
            <p:nvSpPr>
              <p:cNvPr id="623" name="角丸四角形 28"/>
              <p:cNvSpPr/>
              <p:nvPr/>
            </p:nvSpPr>
            <p:spPr>
              <a:xfrm rot="1626118">
                <a:off x="8165359" y="5581307"/>
                <a:ext cx="290602" cy="573427"/>
              </a:xfrm>
              <a:custGeom>
                <a:avLst/>
                <a:gdLst>
                  <a:gd name="connsiteX0" fmla="*/ 0 w 281145"/>
                  <a:gd name="connsiteY0" fmla="*/ 140573 h 919789"/>
                  <a:gd name="connsiteX1" fmla="*/ 140573 w 281145"/>
                  <a:gd name="connsiteY1" fmla="*/ 0 h 919789"/>
                  <a:gd name="connsiteX2" fmla="*/ 140573 w 281145"/>
                  <a:gd name="connsiteY2" fmla="*/ 0 h 919789"/>
                  <a:gd name="connsiteX3" fmla="*/ 281146 w 281145"/>
                  <a:gd name="connsiteY3" fmla="*/ 140573 h 919789"/>
                  <a:gd name="connsiteX4" fmla="*/ 281145 w 281145"/>
                  <a:gd name="connsiteY4" fmla="*/ 779217 h 919789"/>
                  <a:gd name="connsiteX5" fmla="*/ 140572 w 281145"/>
                  <a:gd name="connsiteY5" fmla="*/ 919790 h 919789"/>
                  <a:gd name="connsiteX6" fmla="*/ 140573 w 281145"/>
                  <a:gd name="connsiteY6" fmla="*/ 919789 h 919789"/>
                  <a:gd name="connsiteX7" fmla="*/ 0 w 281145"/>
                  <a:gd name="connsiteY7" fmla="*/ 779216 h 919789"/>
                  <a:gd name="connsiteX8" fmla="*/ 0 w 281145"/>
                  <a:gd name="connsiteY8" fmla="*/ 140573 h 919789"/>
                  <a:gd name="connsiteX0" fmla="*/ 140573 w 281146"/>
                  <a:gd name="connsiteY0" fmla="*/ 0 h 919790"/>
                  <a:gd name="connsiteX1" fmla="*/ 281146 w 281146"/>
                  <a:gd name="connsiteY1" fmla="*/ 140573 h 919790"/>
                  <a:gd name="connsiteX2" fmla="*/ 281145 w 281146"/>
                  <a:gd name="connsiteY2" fmla="*/ 779217 h 919790"/>
                  <a:gd name="connsiteX3" fmla="*/ 140572 w 281146"/>
                  <a:gd name="connsiteY3" fmla="*/ 919790 h 919790"/>
                  <a:gd name="connsiteX4" fmla="*/ 140573 w 281146"/>
                  <a:gd name="connsiteY4" fmla="*/ 919789 h 919790"/>
                  <a:gd name="connsiteX5" fmla="*/ 0 w 281146"/>
                  <a:gd name="connsiteY5" fmla="*/ 779216 h 919790"/>
                  <a:gd name="connsiteX6" fmla="*/ 0 w 281146"/>
                  <a:gd name="connsiteY6" fmla="*/ 140573 h 919790"/>
                  <a:gd name="connsiteX7" fmla="*/ 140573 w 281146"/>
                  <a:gd name="connsiteY7" fmla="*/ 0 h 919790"/>
                  <a:gd name="connsiteX8" fmla="*/ 232013 w 281146"/>
                  <a:gd name="connsiteY8" fmla="*/ 91440 h 919790"/>
                  <a:gd name="connsiteX0" fmla="*/ 140573 w 281146"/>
                  <a:gd name="connsiteY0" fmla="*/ 0 h 919790"/>
                  <a:gd name="connsiteX1" fmla="*/ 281146 w 281146"/>
                  <a:gd name="connsiteY1" fmla="*/ 140573 h 919790"/>
                  <a:gd name="connsiteX2" fmla="*/ 281145 w 281146"/>
                  <a:gd name="connsiteY2" fmla="*/ 779217 h 919790"/>
                  <a:gd name="connsiteX3" fmla="*/ 140572 w 281146"/>
                  <a:gd name="connsiteY3" fmla="*/ 919790 h 919790"/>
                  <a:gd name="connsiteX4" fmla="*/ 140573 w 281146"/>
                  <a:gd name="connsiteY4" fmla="*/ 919789 h 919790"/>
                  <a:gd name="connsiteX5" fmla="*/ 0 w 281146"/>
                  <a:gd name="connsiteY5" fmla="*/ 779216 h 919790"/>
                  <a:gd name="connsiteX6" fmla="*/ 0 w 281146"/>
                  <a:gd name="connsiteY6" fmla="*/ 140573 h 919790"/>
                  <a:gd name="connsiteX7" fmla="*/ 232013 w 281146"/>
                  <a:gd name="connsiteY7" fmla="*/ 91440 h 919790"/>
                  <a:gd name="connsiteX0" fmla="*/ 140573 w 281146"/>
                  <a:gd name="connsiteY0" fmla="*/ 0 h 919790"/>
                  <a:gd name="connsiteX1" fmla="*/ 281146 w 281146"/>
                  <a:gd name="connsiteY1" fmla="*/ 140573 h 919790"/>
                  <a:gd name="connsiteX2" fmla="*/ 281145 w 281146"/>
                  <a:gd name="connsiteY2" fmla="*/ 779217 h 919790"/>
                  <a:gd name="connsiteX3" fmla="*/ 140572 w 281146"/>
                  <a:gd name="connsiteY3" fmla="*/ 919790 h 919790"/>
                  <a:gd name="connsiteX4" fmla="*/ 140573 w 281146"/>
                  <a:gd name="connsiteY4" fmla="*/ 919789 h 919790"/>
                  <a:gd name="connsiteX5" fmla="*/ 0 w 281146"/>
                  <a:gd name="connsiteY5" fmla="*/ 779216 h 919790"/>
                  <a:gd name="connsiteX6" fmla="*/ 0 w 281146"/>
                  <a:gd name="connsiteY6" fmla="*/ 140573 h 919790"/>
                  <a:gd name="connsiteX0" fmla="*/ 281146 w 281146"/>
                  <a:gd name="connsiteY0" fmla="*/ 0 h 779217"/>
                  <a:gd name="connsiteX1" fmla="*/ 281145 w 281146"/>
                  <a:gd name="connsiteY1" fmla="*/ 638644 h 779217"/>
                  <a:gd name="connsiteX2" fmla="*/ 140572 w 281146"/>
                  <a:gd name="connsiteY2" fmla="*/ 779217 h 779217"/>
                  <a:gd name="connsiteX3" fmla="*/ 140573 w 281146"/>
                  <a:gd name="connsiteY3" fmla="*/ 779216 h 779217"/>
                  <a:gd name="connsiteX4" fmla="*/ 0 w 281146"/>
                  <a:gd name="connsiteY4" fmla="*/ 638643 h 779217"/>
                  <a:gd name="connsiteX5" fmla="*/ 0 w 281146"/>
                  <a:gd name="connsiteY5" fmla="*/ 0 h 779217"/>
                  <a:gd name="connsiteX0" fmla="*/ 281146 w 281146"/>
                  <a:gd name="connsiteY0" fmla="*/ 0 h 779217"/>
                  <a:gd name="connsiteX1" fmla="*/ 281145 w 281146"/>
                  <a:gd name="connsiteY1" fmla="*/ 638644 h 779217"/>
                  <a:gd name="connsiteX2" fmla="*/ 140572 w 281146"/>
                  <a:gd name="connsiteY2" fmla="*/ 779217 h 779217"/>
                  <a:gd name="connsiteX3" fmla="*/ 143173 w 281146"/>
                  <a:gd name="connsiteY3" fmla="*/ 741879 h 779217"/>
                  <a:gd name="connsiteX4" fmla="*/ 0 w 281146"/>
                  <a:gd name="connsiteY4" fmla="*/ 638643 h 779217"/>
                  <a:gd name="connsiteX5" fmla="*/ 0 w 281146"/>
                  <a:gd name="connsiteY5" fmla="*/ 0 h 779217"/>
                  <a:gd name="connsiteX0" fmla="*/ 281146 w 317649"/>
                  <a:gd name="connsiteY0" fmla="*/ 0 h 741879"/>
                  <a:gd name="connsiteX1" fmla="*/ 281145 w 317649"/>
                  <a:gd name="connsiteY1" fmla="*/ 638644 h 741879"/>
                  <a:gd name="connsiteX2" fmla="*/ 283704 w 317649"/>
                  <a:gd name="connsiteY2" fmla="*/ 736501 h 741879"/>
                  <a:gd name="connsiteX3" fmla="*/ 143173 w 317649"/>
                  <a:gd name="connsiteY3" fmla="*/ 741879 h 741879"/>
                  <a:gd name="connsiteX4" fmla="*/ 0 w 317649"/>
                  <a:gd name="connsiteY4" fmla="*/ 638643 h 741879"/>
                  <a:gd name="connsiteX5" fmla="*/ 0 w 317649"/>
                  <a:gd name="connsiteY5" fmla="*/ 0 h 741879"/>
                  <a:gd name="connsiteX0" fmla="*/ 281146 w 283704"/>
                  <a:gd name="connsiteY0" fmla="*/ 0 h 741879"/>
                  <a:gd name="connsiteX1" fmla="*/ 281145 w 283704"/>
                  <a:gd name="connsiteY1" fmla="*/ 638644 h 741879"/>
                  <a:gd name="connsiteX2" fmla="*/ 283704 w 283704"/>
                  <a:gd name="connsiteY2" fmla="*/ 736501 h 741879"/>
                  <a:gd name="connsiteX3" fmla="*/ 143173 w 283704"/>
                  <a:gd name="connsiteY3" fmla="*/ 741879 h 741879"/>
                  <a:gd name="connsiteX4" fmla="*/ 0 w 283704"/>
                  <a:gd name="connsiteY4" fmla="*/ 638643 h 741879"/>
                  <a:gd name="connsiteX5" fmla="*/ 0 w 283704"/>
                  <a:gd name="connsiteY5" fmla="*/ 0 h 741879"/>
                  <a:gd name="connsiteX0" fmla="*/ 281146 w 281859"/>
                  <a:gd name="connsiteY0" fmla="*/ 0 h 741879"/>
                  <a:gd name="connsiteX1" fmla="*/ 281145 w 281859"/>
                  <a:gd name="connsiteY1" fmla="*/ 638644 h 741879"/>
                  <a:gd name="connsiteX2" fmla="*/ 271501 w 281859"/>
                  <a:gd name="connsiteY2" fmla="*/ 723308 h 741879"/>
                  <a:gd name="connsiteX3" fmla="*/ 143173 w 281859"/>
                  <a:gd name="connsiteY3" fmla="*/ 741879 h 741879"/>
                  <a:gd name="connsiteX4" fmla="*/ 0 w 281859"/>
                  <a:gd name="connsiteY4" fmla="*/ 638643 h 741879"/>
                  <a:gd name="connsiteX5" fmla="*/ 0 w 281859"/>
                  <a:gd name="connsiteY5" fmla="*/ 0 h 741879"/>
                  <a:gd name="connsiteX0" fmla="*/ 281146 w 281859"/>
                  <a:gd name="connsiteY0" fmla="*/ 0 h 741879"/>
                  <a:gd name="connsiteX1" fmla="*/ 281145 w 281859"/>
                  <a:gd name="connsiteY1" fmla="*/ 638644 h 741879"/>
                  <a:gd name="connsiteX2" fmla="*/ 271501 w 281859"/>
                  <a:gd name="connsiteY2" fmla="*/ 723308 h 741879"/>
                  <a:gd name="connsiteX3" fmla="*/ 143173 w 281859"/>
                  <a:gd name="connsiteY3" fmla="*/ 741879 h 741879"/>
                  <a:gd name="connsiteX4" fmla="*/ 0 w 281859"/>
                  <a:gd name="connsiteY4" fmla="*/ 638643 h 741879"/>
                  <a:gd name="connsiteX5" fmla="*/ 0 w 281859"/>
                  <a:gd name="connsiteY5" fmla="*/ 0 h 741879"/>
                  <a:gd name="connsiteX0" fmla="*/ 281146 w 325113"/>
                  <a:gd name="connsiteY0" fmla="*/ 0 h 741879"/>
                  <a:gd name="connsiteX1" fmla="*/ 281145 w 325113"/>
                  <a:gd name="connsiteY1" fmla="*/ 638644 h 741879"/>
                  <a:gd name="connsiteX2" fmla="*/ 271501 w 325113"/>
                  <a:gd name="connsiteY2" fmla="*/ 723308 h 741879"/>
                  <a:gd name="connsiteX3" fmla="*/ 143173 w 325113"/>
                  <a:gd name="connsiteY3" fmla="*/ 741879 h 741879"/>
                  <a:gd name="connsiteX4" fmla="*/ 0 w 325113"/>
                  <a:gd name="connsiteY4" fmla="*/ 638643 h 741879"/>
                  <a:gd name="connsiteX5" fmla="*/ 0 w 325113"/>
                  <a:gd name="connsiteY5" fmla="*/ 0 h 741879"/>
                  <a:gd name="connsiteX0" fmla="*/ 281146 w 325113"/>
                  <a:gd name="connsiteY0" fmla="*/ 0 h 741879"/>
                  <a:gd name="connsiteX1" fmla="*/ 281145 w 325113"/>
                  <a:gd name="connsiteY1" fmla="*/ 638644 h 741879"/>
                  <a:gd name="connsiteX2" fmla="*/ 271501 w 325113"/>
                  <a:gd name="connsiteY2" fmla="*/ 723308 h 741879"/>
                  <a:gd name="connsiteX3" fmla="*/ 143173 w 325113"/>
                  <a:gd name="connsiteY3" fmla="*/ 741879 h 741879"/>
                  <a:gd name="connsiteX4" fmla="*/ 0 w 325113"/>
                  <a:gd name="connsiteY4" fmla="*/ 638643 h 741879"/>
                  <a:gd name="connsiteX5" fmla="*/ 0 w 325113"/>
                  <a:gd name="connsiteY5" fmla="*/ 0 h 741879"/>
                  <a:gd name="connsiteX0" fmla="*/ 281146 w 281859"/>
                  <a:gd name="connsiteY0" fmla="*/ 0 h 747448"/>
                  <a:gd name="connsiteX1" fmla="*/ 281145 w 281859"/>
                  <a:gd name="connsiteY1" fmla="*/ 638644 h 747448"/>
                  <a:gd name="connsiteX2" fmla="*/ 271501 w 281859"/>
                  <a:gd name="connsiteY2" fmla="*/ 723308 h 747448"/>
                  <a:gd name="connsiteX3" fmla="*/ 143173 w 281859"/>
                  <a:gd name="connsiteY3" fmla="*/ 741879 h 747448"/>
                  <a:gd name="connsiteX4" fmla="*/ 0 w 281859"/>
                  <a:gd name="connsiteY4" fmla="*/ 638643 h 747448"/>
                  <a:gd name="connsiteX5" fmla="*/ 0 w 281859"/>
                  <a:gd name="connsiteY5" fmla="*/ 0 h 747448"/>
                  <a:gd name="connsiteX0" fmla="*/ 281146 w 281859"/>
                  <a:gd name="connsiteY0" fmla="*/ 0 h 747448"/>
                  <a:gd name="connsiteX1" fmla="*/ 281145 w 281859"/>
                  <a:gd name="connsiteY1" fmla="*/ 638644 h 747448"/>
                  <a:gd name="connsiteX2" fmla="*/ 271501 w 281859"/>
                  <a:gd name="connsiteY2" fmla="*/ 723308 h 747448"/>
                  <a:gd name="connsiteX3" fmla="*/ 143173 w 281859"/>
                  <a:gd name="connsiteY3" fmla="*/ 741879 h 747448"/>
                  <a:gd name="connsiteX4" fmla="*/ 0 w 281859"/>
                  <a:gd name="connsiteY4" fmla="*/ 638643 h 747448"/>
                  <a:gd name="connsiteX5" fmla="*/ 0 w 281859"/>
                  <a:gd name="connsiteY5" fmla="*/ 0 h 747448"/>
                  <a:gd name="connsiteX0" fmla="*/ 281146 w 291365"/>
                  <a:gd name="connsiteY0" fmla="*/ 0 h 743136"/>
                  <a:gd name="connsiteX1" fmla="*/ 281145 w 291365"/>
                  <a:gd name="connsiteY1" fmla="*/ 638644 h 743136"/>
                  <a:gd name="connsiteX2" fmla="*/ 143173 w 291365"/>
                  <a:gd name="connsiteY2" fmla="*/ 741879 h 743136"/>
                  <a:gd name="connsiteX3" fmla="*/ 0 w 291365"/>
                  <a:gd name="connsiteY3" fmla="*/ 638643 h 743136"/>
                  <a:gd name="connsiteX4" fmla="*/ 0 w 291365"/>
                  <a:gd name="connsiteY4" fmla="*/ 0 h 743136"/>
                  <a:gd name="connsiteX0" fmla="*/ 281146 w 291365"/>
                  <a:gd name="connsiteY0" fmla="*/ 0 h 741879"/>
                  <a:gd name="connsiteX1" fmla="*/ 281145 w 291365"/>
                  <a:gd name="connsiteY1" fmla="*/ 638644 h 741879"/>
                  <a:gd name="connsiteX2" fmla="*/ 143173 w 291365"/>
                  <a:gd name="connsiteY2" fmla="*/ 741879 h 741879"/>
                  <a:gd name="connsiteX3" fmla="*/ 0 w 291365"/>
                  <a:gd name="connsiteY3" fmla="*/ 638643 h 741879"/>
                  <a:gd name="connsiteX4" fmla="*/ 0 w 291365"/>
                  <a:gd name="connsiteY4" fmla="*/ 0 h 741879"/>
                  <a:gd name="connsiteX0" fmla="*/ 281146 w 294793"/>
                  <a:gd name="connsiteY0" fmla="*/ 0 h 741879"/>
                  <a:gd name="connsiteX1" fmla="*/ 285616 w 294793"/>
                  <a:gd name="connsiteY1" fmla="*/ 600951 h 741879"/>
                  <a:gd name="connsiteX2" fmla="*/ 143173 w 294793"/>
                  <a:gd name="connsiteY2" fmla="*/ 741879 h 741879"/>
                  <a:gd name="connsiteX3" fmla="*/ 0 w 294793"/>
                  <a:gd name="connsiteY3" fmla="*/ 638643 h 741879"/>
                  <a:gd name="connsiteX4" fmla="*/ 0 w 294793"/>
                  <a:gd name="connsiteY4" fmla="*/ 0 h 741879"/>
                  <a:gd name="connsiteX0" fmla="*/ 281146 w 289271"/>
                  <a:gd name="connsiteY0" fmla="*/ 0 h 741879"/>
                  <a:gd name="connsiteX1" fmla="*/ 285616 w 289271"/>
                  <a:gd name="connsiteY1" fmla="*/ 600951 h 741879"/>
                  <a:gd name="connsiteX2" fmla="*/ 143173 w 289271"/>
                  <a:gd name="connsiteY2" fmla="*/ 741879 h 741879"/>
                  <a:gd name="connsiteX3" fmla="*/ 0 w 289271"/>
                  <a:gd name="connsiteY3" fmla="*/ 638643 h 741879"/>
                  <a:gd name="connsiteX4" fmla="*/ 0 w 289271"/>
                  <a:gd name="connsiteY4" fmla="*/ 0 h 741879"/>
                  <a:gd name="connsiteX0" fmla="*/ 281146 w 287826"/>
                  <a:gd name="connsiteY0" fmla="*/ 0 h 741879"/>
                  <a:gd name="connsiteX1" fmla="*/ 283854 w 287826"/>
                  <a:gd name="connsiteY1" fmla="*/ 550869 h 741879"/>
                  <a:gd name="connsiteX2" fmla="*/ 143173 w 287826"/>
                  <a:gd name="connsiteY2" fmla="*/ 741879 h 741879"/>
                  <a:gd name="connsiteX3" fmla="*/ 0 w 287826"/>
                  <a:gd name="connsiteY3" fmla="*/ 638643 h 741879"/>
                  <a:gd name="connsiteX4" fmla="*/ 0 w 287826"/>
                  <a:gd name="connsiteY4" fmla="*/ 0 h 741879"/>
                  <a:gd name="connsiteX0" fmla="*/ 284072 w 294347"/>
                  <a:gd name="connsiteY0" fmla="*/ 118449 h 741879"/>
                  <a:gd name="connsiteX1" fmla="*/ 283854 w 294347"/>
                  <a:gd name="connsiteY1" fmla="*/ 550869 h 741879"/>
                  <a:gd name="connsiteX2" fmla="*/ 143173 w 294347"/>
                  <a:gd name="connsiteY2" fmla="*/ 741879 h 741879"/>
                  <a:gd name="connsiteX3" fmla="*/ 0 w 294347"/>
                  <a:gd name="connsiteY3" fmla="*/ 638643 h 741879"/>
                  <a:gd name="connsiteX4" fmla="*/ 0 w 294347"/>
                  <a:gd name="connsiteY4" fmla="*/ 0 h 741879"/>
                  <a:gd name="connsiteX0" fmla="*/ 284072 w 284072"/>
                  <a:gd name="connsiteY0" fmla="*/ 118449 h 741879"/>
                  <a:gd name="connsiteX1" fmla="*/ 283854 w 284072"/>
                  <a:gd name="connsiteY1" fmla="*/ 550869 h 741879"/>
                  <a:gd name="connsiteX2" fmla="*/ 143173 w 284072"/>
                  <a:gd name="connsiteY2" fmla="*/ 741879 h 741879"/>
                  <a:gd name="connsiteX3" fmla="*/ 0 w 284072"/>
                  <a:gd name="connsiteY3" fmla="*/ 638643 h 741879"/>
                  <a:gd name="connsiteX4" fmla="*/ 0 w 284072"/>
                  <a:gd name="connsiteY4" fmla="*/ 0 h 741879"/>
                  <a:gd name="connsiteX0" fmla="*/ 292815 w 292815"/>
                  <a:gd name="connsiteY0" fmla="*/ 118449 h 741879"/>
                  <a:gd name="connsiteX1" fmla="*/ 292597 w 292815"/>
                  <a:gd name="connsiteY1" fmla="*/ 550869 h 741879"/>
                  <a:gd name="connsiteX2" fmla="*/ 151916 w 292815"/>
                  <a:gd name="connsiteY2" fmla="*/ 741879 h 741879"/>
                  <a:gd name="connsiteX3" fmla="*/ 0 w 292815"/>
                  <a:gd name="connsiteY3" fmla="*/ 572026 h 741879"/>
                  <a:gd name="connsiteX4" fmla="*/ 8743 w 292815"/>
                  <a:gd name="connsiteY4" fmla="*/ 0 h 741879"/>
                  <a:gd name="connsiteX0" fmla="*/ 294388 w 294388"/>
                  <a:gd name="connsiteY0" fmla="*/ 85769 h 709199"/>
                  <a:gd name="connsiteX1" fmla="*/ 294170 w 294388"/>
                  <a:gd name="connsiteY1" fmla="*/ 518189 h 709199"/>
                  <a:gd name="connsiteX2" fmla="*/ 153489 w 294388"/>
                  <a:gd name="connsiteY2" fmla="*/ 709199 h 709199"/>
                  <a:gd name="connsiteX3" fmla="*/ 1573 w 294388"/>
                  <a:gd name="connsiteY3" fmla="*/ 539346 h 709199"/>
                  <a:gd name="connsiteX4" fmla="*/ 0 w 294388"/>
                  <a:gd name="connsiteY4" fmla="*/ 1 h 709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4388" h="709199">
                    <a:moveTo>
                      <a:pt x="294388" y="85769"/>
                    </a:moveTo>
                    <a:cubicBezTo>
                      <a:pt x="294315" y="229909"/>
                      <a:pt x="294243" y="374049"/>
                      <a:pt x="294170" y="518189"/>
                    </a:cubicBezTo>
                    <a:cubicBezTo>
                      <a:pt x="270687" y="622094"/>
                      <a:pt x="263529" y="704947"/>
                      <a:pt x="153489" y="709199"/>
                    </a:cubicBezTo>
                    <a:cubicBezTo>
                      <a:pt x="75853" y="709199"/>
                      <a:pt x="1573" y="616982"/>
                      <a:pt x="1573" y="539346"/>
                    </a:cubicBezTo>
                    <a:cubicBezTo>
                      <a:pt x="1049" y="359564"/>
                      <a:pt x="524" y="179783"/>
                      <a:pt x="0" y="1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4" name="片側の 2 つの角を丸めた四角形 272"/>
              <p:cNvSpPr/>
              <p:nvPr/>
            </p:nvSpPr>
            <p:spPr>
              <a:xfrm rot="16200000">
                <a:off x="8212207" y="5960800"/>
                <a:ext cx="115326" cy="296049"/>
              </a:xfrm>
              <a:custGeom>
                <a:avLst/>
                <a:gdLst>
                  <a:gd name="connsiteX0" fmla="*/ 97543 w 334962"/>
                  <a:gd name="connsiteY0" fmla="*/ 0 h 195085"/>
                  <a:gd name="connsiteX1" fmla="*/ 237420 w 334962"/>
                  <a:gd name="connsiteY1" fmla="*/ 0 h 195085"/>
                  <a:gd name="connsiteX2" fmla="*/ 334963 w 334962"/>
                  <a:gd name="connsiteY2" fmla="*/ 97543 h 195085"/>
                  <a:gd name="connsiteX3" fmla="*/ 334962 w 334962"/>
                  <a:gd name="connsiteY3" fmla="*/ 195085 h 195085"/>
                  <a:gd name="connsiteX4" fmla="*/ 334962 w 334962"/>
                  <a:gd name="connsiteY4" fmla="*/ 195085 h 195085"/>
                  <a:gd name="connsiteX5" fmla="*/ 0 w 334962"/>
                  <a:gd name="connsiteY5" fmla="*/ 195085 h 195085"/>
                  <a:gd name="connsiteX6" fmla="*/ 0 w 334962"/>
                  <a:gd name="connsiteY6" fmla="*/ 195085 h 195085"/>
                  <a:gd name="connsiteX7" fmla="*/ 0 w 334962"/>
                  <a:gd name="connsiteY7" fmla="*/ 97543 h 195085"/>
                  <a:gd name="connsiteX8" fmla="*/ 97543 w 334962"/>
                  <a:gd name="connsiteY8" fmla="*/ 0 h 195085"/>
                  <a:gd name="connsiteX0" fmla="*/ 334963 w 426403"/>
                  <a:gd name="connsiteY0" fmla="*/ 97543 h 195085"/>
                  <a:gd name="connsiteX1" fmla="*/ 334962 w 426403"/>
                  <a:gd name="connsiteY1" fmla="*/ 195085 h 195085"/>
                  <a:gd name="connsiteX2" fmla="*/ 334962 w 426403"/>
                  <a:gd name="connsiteY2" fmla="*/ 195085 h 195085"/>
                  <a:gd name="connsiteX3" fmla="*/ 0 w 426403"/>
                  <a:gd name="connsiteY3" fmla="*/ 195085 h 195085"/>
                  <a:gd name="connsiteX4" fmla="*/ 0 w 426403"/>
                  <a:gd name="connsiteY4" fmla="*/ 195085 h 195085"/>
                  <a:gd name="connsiteX5" fmla="*/ 0 w 426403"/>
                  <a:gd name="connsiteY5" fmla="*/ 97543 h 195085"/>
                  <a:gd name="connsiteX6" fmla="*/ 97543 w 426403"/>
                  <a:gd name="connsiteY6" fmla="*/ 0 h 195085"/>
                  <a:gd name="connsiteX7" fmla="*/ 237420 w 426403"/>
                  <a:gd name="connsiteY7" fmla="*/ 0 h 195085"/>
                  <a:gd name="connsiteX8" fmla="*/ 426403 w 426403"/>
                  <a:gd name="connsiteY8" fmla="*/ 188983 h 195085"/>
                  <a:gd name="connsiteX0" fmla="*/ 334963 w 334963"/>
                  <a:gd name="connsiteY0" fmla="*/ 97543 h 195085"/>
                  <a:gd name="connsiteX1" fmla="*/ 334962 w 334963"/>
                  <a:gd name="connsiteY1" fmla="*/ 195085 h 195085"/>
                  <a:gd name="connsiteX2" fmla="*/ 334962 w 334963"/>
                  <a:gd name="connsiteY2" fmla="*/ 195085 h 195085"/>
                  <a:gd name="connsiteX3" fmla="*/ 0 w 334963"/>
                  <a:gd name="connsiteY3" fmla="*/ 195085 h 195085"/>
                  <a:gd name="connsiteX4" fmla="*/ 0 w 334963"/>
                  <a:gd name="connsiteY4" fmla="*/ 195085 h 195085"/>
                  <a:gd name="connsiteX5" fmla="*/ 0 w 334963"/>
                  <a:gd name="connsiteY5" fmla="*/ 97543 h 195085"/>
                  <a:gd name="connsiteX6" fmla="*/ 97543 w 334963"/>
                  <a:gd name="connsiteY6" fmla="*/ 0 h 195085"/>
                  <a:gd name="connsiteX7" fmla="*/ 237420 w 334963"/>
                  <a:gd name="connsiteY7" fmla="*/ 0 h 195085"/>
                  <a:gd name="connsiteX0" fmla="*/ 334963 w 334963"/>
                  <a:gd name="connsiteY0" fmla="*/ 97543 h 195085"/>
                  <a:gd name="connsiteX1" fmla="*/ 334962 w 334963"/>
                  <a:gd name="connsiteY1" fmla="*/ 195085 h 195085"/>
                  <a:gd name="connsiteX2" fmla="*/ 334962 w 334963"/>
                  <a:gd name="connsiteY2" fmla="*/ 195085 h 195085"/>
                  <a:gd name="connsiteX3" fmla="*/ 0 w 334963"/>
                  <a:gd name="connsiteY3" fmla="*/ 195085 h 195085"/>
                  <a:gd name="connsiteX4" fmla="*/ 0 w 334963"/>
                  <a:gd name="connsiteY4" fmla="*/ 195085 h 195085"/>
                  <a:gd name="connsiteX5" fmla="*/ 0 w 334963"/>
                  <a:gd name="connsiteY5" fmla="*/ 97543 h 195085"/>
                  <a:gd name="connsiteX6" fmla="*/ 97543 w 334963"/>
                  <a:gd name="connsiteY6" fmla="*/ 0 h 195085"/>
                  <a:gd name="connsiteX0" fmla="*/ 334962 w 334962"/>
                  <a:gd name="connsiteY0" fmla="*/ 195085 h 195085"/>
                  <a:gd name="connsiteX1" fmla="*/ 334962 w 334962"/>
                  <a:gd name="connsiteY1" fmla="*/ 195085 h 195085"/>
                  <a:gd name="connsiteX2" fmla="*/ 0 w 334962"/>
                  <a:gd name="connsiteY2" fmla="*/ 195085 h 195085"/>
                  <a:gd name="connsiteX3" fmla="*/ 0 w 334962"/>
                  <a:gd name="connsiteY3" fmla="*/ 195085 h 195085"/>
                  <a:gd name="connsiteX4" fmla="*/ 0 w 334962"/>
                  <a:gd name="connsiteY4" fmla="*/ 97543 h 195085"/>
                  <a:gd name="connsiteX5" fmla="*/ 97543 w 334962"/>
                  <a:gd name="connsiteY5" fmla="*/ 0 h 195085"/>
                  <a:gd name="connsiteX0" fmla="*/ 334962 w 334962"/>
                  <a:gd name="connsiteY0" fmla="*/ 290333 h 290333"/>
                  <a:gd name="connsiteX1" fmla="*/ 334962 w 334962"/>
                  <a:gd name="connsiteY1" fmla="*/ 290333 h 290333"/>
                  <a:gd name="connsiteX2" fmla="*/ 0 w 334962"/>
                  <a:gd name="connsiteY2" fmla="*/ 290333 h 290333"/>
                  <a:gd name="connsiteX3" fmla="*/ 0 w 334962"/>
                  <a:gd name="connsiteY3" fmla="*/ 290333 h 290333"/>
                  <a:gd name="connsiteX4" fmla="*/ 0 w 334962"/>
                  <a:gd name="connsiteY4" fmla="*/ 192791 h 290333"/>
                  <a:gd name="connsiteX5" fmla="*/ 107068 w 334962"/>
                  <a:gd name="connsiteY5" fmla="*/ 0 h 290333"/>
                  <a:gd name="connsiteX0" fmla="*/ 334962 w 334962"/>
                  <a:gd name="connsiteY0" fmla="*/ 292236 h 292236"/>
                  <a:gd name="connsiteX1" fmla="*/ 334962 w 334962"/>
                  <a:gd name="connsiteY1" fmla="*/ 292236 h 292236"/>
                  <a:gd name="connsiteX2" fmla="*/ 0 w 334962"/>
                  <a:gd name="connsiteY2" fmla="*/ 292236 h 292236"/>
                  <a:gd name="connsiteX3" fmla="*/ 0 w 334962"/>
                  <a:gd name="connsiteY3" fmla="*/ 292236 h 292236"/>
                  <a:gd name="connsiteX4" fmla="*/ 0 w 334962"/>
                  <a:gd name="connsiteY4" fmla="*/ 194694 h 292236"/>
                  <a:gd name="connsiteX5" fmla="*/ 107068 w 334962"/>
                  <a:gd name="connsiteY5" fmla="*/ 0 h 292236"/>
                  <a:gd name="connsiteX0" fmla="*/ 334962 w 334962"/>
                  <a:gd name="connsiteY0" fmla="*/ 294141 h 294141"/>
                  <a:gd name="connsiteX1" fmla="*/ 334962 w 334962"/>
                  <a:gd name="connsiteY1" fmla="*/ 294141 h 294141"/>
                  <a:gd name="connsiteX2" fmla="*/ 0 w 334962"/>
                  <a:gd name="connsiteY2" fmla="*/ 294141 h 294141"/>
                  <a:gd name="connsiteX3" fmla="*/ 0 w 334962"/>
                  <a:gd name="connsiteY3" fmla="*/ 294141 h 294141"/>
                  <a:gd name="connsiteX4" fmla="*/ 0 w 334962"/>
                  <a:gd name="connsiteY4" fmla="*/ 196599 h 294141"/>
                  <a:gd name="connsiteX5" fmla="*/ 107068 w 334962"/>
                  <a:gd name="connsiteY5" fmla="*/ 0 h 294141"/>
                  <a:gd name="connsiteX0" fmla="*/ 334962 w 334962"/>
                  <a:gd name="connsiteY0" fmla="*/ 294141 h 366534"/>
                  <a:gd name="connsiteX1" fmla="*/ 233997 w 334962"/>
                  <a:gd name="connsiteY1" fmla="*/ 366534 h 366534"/>
                  <a:gd name="connsiteX2" fmla="*/ 0 w 334962"/>
                  <a:gd name="connsiteY2" fmla="*/ 294141 h 366534"/>
                  <a:gd name="connsiteX3" fmla="*/ 0 w 334962"/>
                  <a:gd name="connsiteY3" fmla="*/ 294141 h 366534"/>
                  <a:gd name="connsiteX4" fmla="*/ 0 w 334962"/>
                  <a:gd name="connsiteY4" fmla="*/ 196599 h 366534"/>
                  <a:gd name="connsiteX5" fmla="*/ 107068 w 334962"/>
                  <a:gd name="connsiteY5" fmla="*/ 0 h 366534"/>
                  <a:gd name="connsiteX0" fmla="*/ 334962 w 334962"/>
                  <a:gd name="connsiteY0" fmla="*/ 294141 h 294141"/>
                  <a:gd name="connsiteX1" fmla="*/ 0 w 334962"/>
                  <a:gd name="connsiteY1" fmla="*/ 294141 h 294141"/>
                  <a:gd name="connsiteX2" fmla="*/ 0 w 334962"/>
                  <a:gd name="connsiteY2" fmla="*/ 294141 h 294141"/>
                  <a:gd name="connsiteX3" fmla="*/ 0 w 334962"/>
                  <a:gd name="connsiteY3" fmla="*/ 196599 h 294141"/>
                  <a:gd name="connsiteX4" fmla="*/ 107068 w 334962"/>
                  <a:gd name="connsiteY4" fmla="*/ 0 h 294141"/>
                  <a:gd name="connsiteX0" fmla="*/ 98742 w 107068"/>
                  <a:gd name="connsiteY0" fmla="*/ 294144 h 294144"/>
                  <a:gd name="connsiteX1" fmla="*/ 0 w 107068"/>
                  <a:gd name="connsiteY1" fmla="*/ 294141 h 294144"/>
                  <a:gd name="connsiteX2" fmla="*/ 0 w 107068"/>
                  <a:gd name="connsiteY2" fmla="*/ 294141 h 294144"/>
                  <a:gd name="connsiteX3" fmla="*/ 0 w 107068"/>
                  <a:gd name="connsiteY3" fmla="*/ 196599 h 294144"/>
                  <a:gd name="connsiteX4" fmla="*/ 107068 w 107068"/>
                  <a:gd name="connsiteY4" fmla="*/ 0 h 294144"/>
                  <a:gd name="connsiteX0" fmla="*/ 106362 w 114688"/>
                  <a:gd name="connsiteY0" fmla="*/ 294144 h 294144"/>
                  <a:gd name="connsiteX1" fmla="*/ 7620 w 114688"/>
                  <a:gd name="connsiteY1" fmla="*/ 294141 h 294144"/>
                  <a:gd name="connsiteX2" fmla="*/ 7620 w 114688"/>
                  <a:gd name="connsiteY2" fmla="*/ 294141 h 294144"/>
                  <a:gd name="connsiteX3" fmla="*/ 0 w 114688"/>
                  <a:gd name="connsiteY3" fmla="*/ 145164 h 294144"/>
                  <a:gd name="connsiteX4" fmla="*/ 114688 w 114688"/>
                  <a:gd name="connsiteY4" fmla="*/ 0 h 294144"/>
                  <a:gd name="connsiteX0" fmla="*/ 106362 w 122308"/>
                  <a:gd name="connsiteY0" fmla="*/ 296049 h 296049"/>
                  <a:gd name="connsiteX1" fmla="*/ 7620 w 122308"/>
                  <a:gd name="connsiteY1" fmla="*/ 296046 h 296049"/>
                  <a:gd name="connsiteX2" fmla="*/ 7620 w 122308"/>
                  <a:gd name="connsiteY2" fmla="*/ 296046 h 296049"/>
                  <a:gd name="connsiteX3" fmla="*/ 0 w 122308"/>
                  <a:gd name="connsiteY3" fmla="*/ 147069 h 296049"/>
                  <a:gd name="connsiteX4" fmla="*/ 122308 w 122308"/>
                  <a:gd name="connsiteY4" fmla="*/ 0 h 296049"/>
                  <a:gd name="connsiteX0" fmla="*/ 106362 w 122308"/>
                  <a:gd name="connsiteY0" fmla="*/ 296049 h 296049"/>
                  <a:gd name="connsiteX1" fmla="*/ 7620 w 122308"/>
                  <a:gd name="connsiteY1" fmla="*/ 296046 h 296049"/>
                  <a:gd name="connsiteX2" fmla="*/ 7620 w 122308"/>
                  <a:gd name="connsiteY2" fmla="*/ 296046 h 296049"/>
                  <a:gd name="connsiteX3" fmla="*/ 0 w 122308"/>
                  <a:gd name="connsiteY3" fmla="*/ 147069 h 296049"/>
                  <a:gd name="connsiteX4" fmla="*/ 122308 w 122308"/>
                  <a:gd name="connsiteY4" fmla="*/ 0 h 296049"/>
                  <a:gd name="connsiteX0" fmla="*/ 123508 w 139454"/>
                  <a:gd name="connsiteY0" fmla="*/ 296049 h 296049"/>
                  <a:gd name="connsiteX1" fmla="*/ 24766 w 139454"/>
                  <a:gd name="connsiteY1" fmla="*/ 296046 h 296049"/>
                  <a:gd name="connsiteX2" fmla="*/ 0 w 139454"/>
                  <a:gd name="connsiteY2" fmla="*/ 294141 h 296049"/>
                  <a:gd name="connsiteX3" fmla="*/ 17146 w 139454"/>
                  <a:gd name="connsiteY3" fmla="*/ 147069 h 296049"/>
                  <a:gd name="connsiteX4" fmla="*/ 139454 w 139454"/>
                  <a:gd name="connsiteY4" fmla="*/ 0 h 296049"/>
                  <a:gd name="connsiteX0" fmla="*/ 123508 w 139454"/>
                  <a:gd name="connsiteY0" fmla="*/ 296049 h 296049"/>
                  <a:gd name="connsiteX1" fmla="*/ 24766 w 139454"/>
                  <a:gd name="connsiteY1" fmla="*/ 296046 h 296049"/>
                  <a:gd name="connsiteX2" fmla="*/ 0 w 139454"/>
                  <a:gd name="connsiteY2" fmla="*/ 294141 h 296049"/>
                  <a:gd name="connsiteX3" fmla="*/ 9526 w 139454"/>
                  <a:gd name="connsiteY3" fmla="*/ 150882 h 296049"/>
                  <a:gd name="connsiteX4" fmla="*/ 139454 w 139454"/>
                  <a:gd name="connsiteY4" fmla="*/ 0 h 296049"/>
                  <a:gd name="connsiteX0" fmla="*/ 123508 w 139454"/>
                  <a:gd name="connsiteY0" fmla="*/ 296049 h 296049"/>
                  <a:gd name="connsiteX1" fmla="*/ 24766 w 139454"/>
                  <a:gd name="connsiteY1" fmla="*/ 296046 h 296049"/>
                  <a:gd name="connsiteX2" fmla="*/ 0 w 139454"/>
                  <a:gd name="connsiteY2" fmla="*/ 294141 h 296049"/>
                  <a:gd name="connsiteX3" fmla="*/ 9526 w 139454"/>
                  <a:gd name="connsiteY3" fmla="*/ 150882 h 296049"/>
                  <a:gd name="connsiteX4" fmla="*/ 139454 w 139454"/>
                  <a:gd name="connsiteY4" fmla="*/ 0 h 296049"/>
                  <a:gd name="connsiteX0" fmla="*/ 123508 w 139454"/>
                  <a:gd name="connsiteY0" fmla="*/ 296049 h 296049"/>
                  <a:gd name="connsiteX1" fmla="*/ 24766 w 139454"/>
                  <a:gd name="connsiteY1" fmla="*/ 296046 h 296049"/>
                  <a:gd name="connsiteX2" fmla="*/ 0 w 139454"/>
                  <a:gd name="connsiteY2" fmla="*/ 294141 h 296049"/>
                  <a:gd name="connsiteX3" fmla="*/ 9526 w 139454"/>
                  <a:gd name="connsiteY3" fmla="*/ 150882 h 296049"/>
                  <a:gd name="connsiteX4" fmla="*/ 139454 w 139454"/>
                  <a:gd name="connsiteY4" fmla="*/ 0 h 296049"/>
                  <a:gd name="connsiteX0" fmla="*/ 123521 w 139467"/>
                  <a:gd name="connsiteY0" fmla="*/ 296049 h 296049"/>
                  <a:gd name="connsiteX1" fmla="*/ 24779 w 139467"/>
                  <a:gd name="connsiteY1" fmla="*/ 296046 h 296049"/>
                  <a:gd name="connsiteX2" fmla="*/ 13 w 139467"/>
                  <a:gd name="connsiteY2" fmla="*/ 294141 h 296049"/>
                  <a:gd name="connsiteX3" fmla="*/ 7634 w 139467"/>
                  <a:gd name="connsiteY3" fmla="*/ 131835 h 296049"/>
                  <a:gd name="connsiteX4" fmla="*/ 139467 w 139467"/>
                  <a:gd name="connsiteY4" fmla="*/ 0 h 296049"/>
                  <a:gd name="connsiteX0" fmla="*/ 123521 w 139467"/>
                  <a:gd name="connsiteY0" fmla="*/ 296049 h 296049"/>
                  <a:gd name="connsiteX1" fmla="*/ 13 w 139467"/>
                  <a:gd name="connsiteY1" fmla="*/ 294141 h 296049"/>
                  <a:gd name="connsiteX2" fmla="*/ 7634 w 139467"/>
                  <a:gd name="connsiteY2" fmla="*/ 131835 h 296049"/>
                  <a:gd name="connsiteX3" fmla="*/ 139467 w 139467"/>
                  <a:gd name="connsiteY3" fmla="*/ 0 h 296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9467" h="296049">
                    <a:moveTo>
                      <a:pt x="123521" y="296049"/>
                    </a:moveTo>
                    <a:lnTo>
                      <a:pt x="13" y="294141"/>
                    </a:lnTo>
                    <a:cubicBezTo>
                      <a:pt x="3188" y="246388"/>
                      <a:pt x="-5701" y="185704"/>
                      <a:pt x="7634" y="131835"/>
                    </a:cubicBezTo>
                    <a:cubicBezTo>
                      <a:pt x="20969" y="77966"/>
                      <a:pt x="74165" y="9528"/>
                      <a:pt x="139467" y="0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5" name="片側の 2 つの角を丸めた四角形 624"/>
              <p:cNvSpPr/>
              <p:nvPr/>
            </p:nvSpPr>
            <p:spPr>
              <a:xfrm rot="16200000">
                <a:off x="8207172" y="5910404"/>
                <a:ext cx="334962" cy="17719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6" name="片側の 2 つの角を丸めた四角形 625"/>
              <p:cNvSpPr/>
              <p:nvPr/>
            </p:nvSpPr>
            <p:spPr>
              <a:xfrm rot="16200000">
                <a:off x="8253239" y="5930227"/>
                <a:ext cx="284736" cy="13529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7" name="角丸四角形 626"/>
              <p:cNvSpPr/>
              <p:nvPr/>
            </p:nvSpPr>
            <p:spPr>
              <a:xfrm rot="484950">
                <a:off x="8407296" y="5748447"/>
                <a:ext cx="67647" cy="171058"/>
              </a:xfrm>
              <a:prstGeom prst="roundRect">
                <a:avLst>
                  <a:gd name="adj" fmla="val 50000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28" name="グループ化 627"/>
              <p:cNvGrpSpPr/>
              <p:nvPr/>
            </p:nvGrpSpPr>
            <p:grpSpPr>
              <a:xfrm flipH="1">
                <a:off x="9163512" y="5581308"/>
                <a:ext cx="354188" cy="585177"/>
                <a:chOff x="9035776" y="5581308"/>
                <a:chExt cx="354188" cy="585177"/>
              </a:xfrm>
            </p:grpSpPr>
            <p:sp>
              <p:nvSpPr>
                <p:cNvPr id="651" name="角丸四角形 28"/>
                <p:cNvSpPr/>
                <p:nvPr/>
              </p:nvSpPr>
              <p:spPr>
                <a:xfrm rot="1618452">
                  <a:off x="9079293" y="5581308"/>
                  <a:ext cx="290601" cy="573428"/>
                </a:xfrm>
                <a:custGeom>
                  <a:avLst/>
                  <a:gdLst>
                    <a:gd name="connsiteX0" fmla="*/ 0 w 281145"/>
                    <a:gd name="connsiteY0" fmla="*/ 140573 h 919789"/>
                    <a:gd name="connsiteX1" fmla="*/ 140573 w 281145"/>
                    <a:gd name="connsiteY1" fmla="*/ 0 h 919789"/>
                    <a:gd name="connsiteX2" fmla="*/ 140573 w 281145"/>
                    <a:gd name="connsiteY2" fmla="*/ 0 h 919789"/>
                    <a:gd name="connsiteX3" fmla="*/ 281146 w 281145"/>
                    <a:gd name="connsiteY3" fmla="*/ 140573 h 919789"/>
                    <a:gd name="connsiteX4" fmla="*/ 281145 w 281145"/>
                    <a:gd name="connsiteY4" fmla="*/ 779217 h 919789"/>
                    <a:gd name="connsiteX5" fmla="*/ 140572 w 281145"/>
                    <a:gd name="connsiteY5" fmla="*/ 919790 h 919789"/>
                    <a:gd name="connsiteX6" fmla="*/ 140573 w 281145"/>
                    <a:gd name="connsiteY6" fmla="*/ 919789 h 919789"/>
                    <a:gd name="connsiteX7" fmla="*/ 0 w 281145"/>
                    <a:gd name="connsiteY7" fmla="*/ 779216 h 919789"/>
                    <a:gd name="connsiteX8" fmla="*/ 0 w 281145"/>
                    <a:gd name="connsiteY8" fmla="*/ 140573 h 919789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140573 w 281146"/>
                    <a:gd name="connsiteY7" fmla="*/ 0 h 919790"/>
                    <a:gd name="connsiteX8" fmla="*/ 232013 w 281146"/>
                    <a:gd name="connsiteY8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232013 w 281146"/>
                    <a:gd name="connsiteY7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0573 w 281146"/>
                    <a:gd name="connsiteY3" fmla="*/ 779216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3173 w 281146"/>
                    <a:gd name="connsiteY3" fmla="*/ 741879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317649"/>
                    <a:gd name="connsiteY0" fmla="*/ 0 h 741879"/>
                    <a:gd name="connsiteX1" fmla="*/ 281145 w 317649"/>
                    <a:gd name="connsiteY1" fmla="*/ 638644 h 741879"/>
                    <a:gd name="connsiteX2" fmla="*/ 283704 w 317649"/>
                    <a:gd name="connsiteY2" fmla="*/ 736501 h 741879"/>
                    <a:gd name="connsiteX3" fmla="*/ 143173 w 317649"/>
                    <a:gd name="connsiteY3" fmla="*/ 741879 h 741879"/>
                    <a:gd name="connsiteX4" fmla="*/ 0 w 317649"/>
                    <a:gd name="connsiteY4" fmla="*/ 638643 h 741879"/>
                    <a:gd name="connsiteX5" fmla="*/ 0 w 317649"/>
                    <a:gd name="connsiteY5" fmla="*/ 0 h 741879"/>
                    <a:gd name="connsiteX0" fmla="*/ 281146 w 283704"/>
                    <a:gd name="connsiteY0" fmla="*/ 0 h 741879"/>
                    <a:gd name="connsiteX1" fmla="*/ 281145 w 283704"/>
                    <a:gd name="connsiteY1" fmla="*/ 638644 h 741879"/>
                    <a:gd name="connsiteX2" fmla="*/ 283704 w 283704"/>
                    <a:gd name="connsiteY2" fmla="*/ 736501 h 741879"/>
                    <a:gd name="connsiteX3" fmla="*/ 143173 w 283704"/>
                    <a:gd name="connsiteY3" fmla="*/ 741879 h 741879"/>
                    <a:gd name="connsiteX4" fmla="*/ 0 w 283704"/>
                    <a:gd name="connsiteY4" fmla="*/ 638643 h 741879"/>
                    <a:gd name="connsiteX5" fmla="*/ 0 w 283704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91365"/>
                    <a:gd name="connsiteY0" fmla="*/ 0 h 743136"/>
                    <a:gd name="connsiteX1" fmla="*/ 281145 w 291365"/>
                    <a:gd name="connsiteY1" fmla="*/ 638644 h 743136"/>
                    <a:gd name="connsiteX2" fmla="*/ 143173 w 291365"/>
                    <a:gd name="connsiteY2" fmla="*/ 741879 h 743136"/>
                    <a:gd name="connsiteX3" fmla="*/ 0 w 291365"/>
                    <a:gd name="connsiteY3" fmla="*/ 638643 h 743136"/>
                    <a:gd name="connsiteX4" fmla="*/ 0 w 291365"/>
                    <a:gd name="connsiteY4" fmla="*/ 0 h 743136"/>
                    <a:gd name="connsiteX0" fmla="*/ 281146 w 291365"/>
                    <a:gd name="connsiteY0" fmla="*/ 0 h 741879"/>
                    <a:gd name="connsiteX1" fmla="*/ 281145 w 291365"/>
                    <a:gd name="connsiteY1" fmla="*/ 638644 h 741879"/>
                    <a:gd name="connsiteX2" fmla="*/ 143173 w 291365"/>
                    <a:gd name="connsiteY2" fmla="*/ 741879 h 741879"/>
                    <a:gd name="connsiteX3" fmla="*/ 0 w 291365"/>
                    <a:gd name="connsiteY3" fmla="*/ 638643 h 741879"/>
                    <a:gd name="connsiteX4" fmla="*/ 0 w 291365"/>
                    <a:gd name="connsiteY4" fmla="*/ 0 h 741879"/>
                    <a:gd name="connsiteX0" fmla="*/ 281146 w 294793"/>
                    <a:gd name="connsiteY0" fmla="*/ 0 h 741879"/>
                    <a:gd name="connsiteX1" fmla="*/ 285616 w 294793"/>
                    <a:gd name="connsiteY1" fmla="*/ 600951 h 741879"/>
                    <a:gd name="connsiteX2" fmla="*/ 143173 w 294793"/>
                    <a:gd name="connsiteY2" fmla="*/ 741879 h 741879"/>
                    <a:gd name="connsiteX3" fmla="*/ 0 w 294793"/>
                    <a:gd name="connsiteY3" fmla="*/ 638643 h 741879"/>
                    <a:gd name="connsiteX4" fmla="*/ 0 w 294793"/>
                    <a:gd name="connsiteY4" fmla="*/ 0 h 741879"/>
                    <a:gd name="connsiteX0" fmla="*/ 281146 w 289271"/>
                    <a:gd name="connsiteY0" fmla="*/ 0 h 741879"/>
                    <a:gd name="connsiteX1" fmla="*/ 285616 w 289271"/>
                    <a:gd name="connsiteY1" fmla="*/ 600951 h 741879"/>
                    <a:gd name="connsiteX2" fmla="*/ 143173 w 289271"/>
                    <a:gd name="connsiteY2" fmla="*/ 741879 h 741879"/>
                    <a:gd name="connsiteX3" fmla="*/ 0 w 289271"/>
                    <a:gd name="connsiteY3" fmla="*/ 638643 h 741879"/>
                    <a:gd name="connsiteX4" fmla="*/ 0 w 289271"/>
                    <a:gd name="connsiteY4" fmla="*/ 0 h 741879"/>
                    <a:gd name="connsiteX0" fmla="*/ 281146 w 287826"/>
                    <a:gd name="connsiteY0" fmla="*/ 0 h 741879"/>
                    <a:gd name="connsiteX1" fmla="*/ 283854 w 287826"/>
                    <a:gd name="connsiteY1" fmla="*/ 550869 h 741879"/>
                    <a:gd name="connsiteX2" fmla="*/ 143173 w 287826"/>
                    <a:gd name="connsiteY2" fmla="*/ 741879 h 741879"/>
                    <a:gd name="connsiteX3" fmla="*/ 0 w 287826"/>
                    <a:gd name="connsiteY3" fmla="*/ 638643 h 741879"/>
                    <a:gd name="connsiteX4" fmla="*/ 0 w 287826"/>
                    <a:gd name="connsiteY4" fmla="*/ 0 h 741879"/>
                    <a:gd name="connsiteX0" fmla="*/ 284072 w 294347"/>
                    <a:gd name="connsiteY0" fmla="*/ 118449 h 741879"/>
                    <a:gd name="connsiteX1" fmla="*/ 283854 w 294347"/>
                    <a:gd name="connsiteY1" fmla="*/ 550869 h 741879"/>
                    <a:gd name="connsiteX2" fmla="*/ 143173 w 294347"/>
                    <a:gd name="connsiteY2" fmla="*/ 741879 h 741879"/>
                    <a:gd name="connsiteX3" fmla="*/ 0 w 294347"/>
                    <a:gd name="connsiteY3" fmla="*/ 638643 h 741879"/>
                    <a:gd name="connsiteX4" fmla="*/ 0 w 294347"/>
                    <a:gd name="connsiteY4" fmla="*/ 0 h 741879"/>
                    <a:gd name="connsiteX0" fmla="*/ 284072 w 284072"/>
                    <a:gd name="connsiteY0" fmla="*/ 118449 h 741879"/>
                    <a:gd name="connsiteX1" fmla="*/ 283854 w 284072"/>
                    <a:gd name="connsiteY1" fmla="*/ 550869 h 741879"/>
                    <a:gd name="connsiteX2" fmla="*/ 143173 w 284072"/>
                    <a:gd name="connsiteY2" fmla="*/ 741879 h 741879"/>
                    <a:gd name="connsiteX3" fmla="*/ 0 w 284072"/>
                    <a:gd name="connsiteY3" fmla="*/ 638643 h 741879"/>
                    <a:gd name="connsiteX4" fmla="*/ 0 w 284072"/>
                    <a:gd name="connsiteY4" fmla="*/ 0 h 741879"/>
                    <a:gd name="connsiteX0" fmla="*/ 292815 w 292815"/>
                    <a:gd name="connsiteY0" fmla="*/ 118449 h 741879"/>
                    <a:gd name="connsiteX1" fmla="*/ 292597 w 292815"/>
                    <a:gd name="connsiteY1" fmla="*/ 550869 h 741879"/>
                    <a:gd name="connsiteX2" fmla="*/ 151916 w 292815"/>
                    <a:gd name="connsiteY2" fmla="*/ 741879 h 741879"/>
                    <a:gd name="connsiteX3" fmla="*/ 0 w 292815"/>
                    <a:gd name="connsiteY3" fmla="*/ 572026 h 741879"/>
                    <a:gd name="connsiteX4" fmla="*/ 8743 w 292815"/>
                    <a:gd name="connsiteY4" fmla="*/ 0 h 741879"/>
                    <a:gd name="connsiteX0" fmla="*/ 294388 w 294388"/>
                    <a:gd name="connsiteY0" fmla="*/ 85769 h 709199"/>
                    <a:gd name="connsiteX1" fmla="*/ 294170 w 294388"/>
                    <a:gd name="connsiteY1" fmla="*/ 518189 h 709199"/>
                    <a:gd name="connsiteX2" fmla="*/ 153489 w 294388"/>
                    <a:gd name="connsiteY2" fmla="*/ 709199 h 709199"/>
                    <a:gd name="connsiteX3" fmla="*/ 1573 w 294388"/>
                    <a:gd name="connsiteY3" fmla="*/ 539346 h 709199"/>
                    <a:gd name="connsiteX4" fmla="*/ 0 w 294388"/>
                    <a:gd name="connsiteY4" fmla="*/ 1 h 709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4388" h="709199">
                      <a:moveTo>
                        <a:pt x="294388" y="85769"/>
                      </a:moveTo>
                      <a:cubicBezTo>
                        <a:pt x="294315" y="229909"/>
                        <a:pt x="294243" y="374049"/>
                        <a:pt x="294170" y="518189"/>
                      </a:cubicBezTo>
                      <a:cubicBezTo>
                        <a:pt x="270687" y="622094"/>
                        <a:pt x="263529" y="704947"/>
                        <a:pt x="153489" y="709199"/>
                      </a:cubicBezTo>
                      <a:cubicBezTo>
                        <a:pt x="75853" y="709199"/>
                        <a:pt x="1573" y="616982"/>
                        <a:pt x="1573" y="539346"/>
                      </a:cubicBezTo>
                      <a:cubicBezTo>
                        <a:pt x="1049" y="359564"/>
                        <a:pt x="524" y="179783"/>
                        <a:pt x="0" y="1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2" name="片側の 2 つの角を丸めた四角形 272"/>
                <p:cNvSpPr/>
                <p:nvPr/>
              </p:nvSpPr>
              <p:spPr>
                <a:xfrm rot="16200000">
                  <a:off x="9126139" y="5960798"/>
                  <a:ext cx="115324" cy="296049"/>
                </a:xfrm>
                <a:custGeom>
                  <a:avLst/>
                  <a:gdLst>
                    <a:gd name="connsiteX0" fmla="*/ 97543 w 334962"/>
                    <a:gd name="connsiteY0" fmla="*/ 0 h 195085"/>
                    <a:gd name="connsiteX1" fmla="*/ 237420 w 334962"/>
                    <a:gd name="connsiteY1" fmla="*/ 0 h 195085"/>
                    <a:gd name="connsiteX2" fmla="*/ 334963 w 334962"/>
                    <a:gd name="connsiteY2" fmla="*/ 97543 h 195085"/>
                    <a:gd name="connsiteX3" fmla="*/ 334962 w 334962"/>
                    <a:gd name="connsiteY3" fmla="*/ 195085 h 195085"/>
                    <a:gd name="connsiteX4" fmla="*/ 334962 w 334962"/>
                    <a:gd name="connsiteY4" fmla="*/ 195085 h 195085"/>
                    <a:gd name="connsiteX5" fmla="*/ 0 w 334962"/>
                    <a:gd name="connsiteY5" fmla="*/ 195085 h 195085"/>
                    <a:gd name="connsiteX6" fmla="*/ 0 w 334962"/>
                    <a:gd name="connsiteY6" fmla="*/ 195085 h 195085"/>
                    <a:gd name="connsiteX7" fmla="*/ 0 w 334962"/>
                    <a:gd name="connsiteY7" fmla="*/ 97543 h 195085"/>
                    <a:gd name="connsiteX8" fmla="*/ 97543 w 334962"/>
                    <a:gd name="connsiteY8" fmla="*/ 0 h 195085"/>
                    <a:gd name="connsiteX0" fmla="*/ 334963 w 426403"/>
                    <a:gd name="connsiteY0" fmla="*/ 97543 h 195085"/>
                    <a:gd name="connsiteX1" fmla="*/ 334962 w 426403"/>
                    <a:gd name="connsiteY1" fmla="*/ 195085 h 195085"/>
                    <a:gd name="connsiteX2" fmla="*/ 334962 w 426403"/>
                    <a:gd name="connsiteY2" fmla="*/ 195085 h 195085"/>
                    <a:gd name="connsiteX3" fmla="*/ 0 w 426403"/>
                    <a:gd name="connsiteY3" fmla="*/ 195085 h 195085"/>
                    <a:gd name="connsiteX4" fmla="*/ 0 w 426403"/>
                    <a:gd name="connsiteY4" fmla="*/ 195085 h 195085"/>
                    <a:gd name="connsiteX5" fmla="*/ 0 w 426403"/>
                    <a:gd name="connsiteY5" fmla="*/ 97543 h 195085"/>
                    <a:gd name="connsiteX6" fmla="*/ 97543 w 426403"/>
                    <a:gd name="connsiteY6" fmla="*/ 0 h 195085"/>
                    <a:gd name="connsiteX7" fmla="*/ 237420 w 426403"/>
                    <a:gd name="connsiteY7" fmla="*/ 0 h 195085"/>
                    <a:gd name="connsiteX8" fmla="*/ 426403 w 426403"/>
                    <a:gd name="connsiteY8" fmla="*/ 188983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7" fmla="*/ 237420 w 334963"/>
                    <a:gd name="connsiteY7" fmla="*/ 0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0" fmla="*/ 334962 w 334962"/>
                    <a:gd name="connsiteY0" fmla="*/ 195085 h 195085"/>
                    <a:gd name="connsiteX1" fmla="*/ 334962 w 334962"/>
                    <a:gd name="connsiteY1" fmla="*/ 195085 h 195085"/>
                    <a:gd name="connsiteX2" fmla="*/ 0 w 334962"/>
                    <a:gd name="connsiteY2" fmla="*/ 195085 h 195085"/>
                    <a:gd name="connsiteX3" fmla="*/ 0 w 334962"/>
                    <a:gd name="connsiteY3" fmla="*/ 195085 h 195085"/>
                    <a:gd name="connsiteX4" fmla="*/ 0 w 334962"/>
                    <a:gd name="connsiteY4" fmla="*/ 97543 h 195085"/>
                    <a:gd name="connsiteX5" fmla="*/ 97543 w 334962"/>
                    <a:gd name="connsiteY5" fmla="*/ 0 h 195085"/>
                    <a:gd name="connsiteX0" fmla="*/ 334962 w 334962"/>
                    <a:gd name="connsiteY0" fmla="*/ 290333 h 290333"/>
                    <a:gd name="connsiteX1" fmla="*/ 334962 w 334962"/>
                    <a:gd name="connsiteY1" fmla="*/ 290333 h 290333"/>
                    <a:gd name="connsiteX2" fmla="*/ 0 w 334962"/>
                    <a:gd name="connsiteY2" fmla="*/ 290333 h 290333"/>
                    <a:gd name="connsiteX3" fmla="*/ 0 w 334962"/>
                    <a:gd name="connsiteY3" fmla="*/ 290333 h 290333"/>
                    <a:gd name="connsiteX4" fmla="*/ 0 w 334962"/>
                    <a:gd name="connsiteY4" fmla="*/ 192791 h 290333"/>
                    <a:gd name="connsiteX5" fmla="*/ 107068 w 334962"/>
                    <a:gd name="connsiteY5" fmla="*/ 0 h 290333"/>
                    <a:gd name="connsiteX0" fmla="*/ 334962 w 334962"/>
                    <a:gd name="connsiteY0" fmla="*/ 292236 h 292236"/>
                    <a:gd name="connsiteX1" fmla="*/ 334962 w 334962"/>
                    <a:gd name="connsiteY1" fmla="*/ 292236 h 292236"/>
                    <a:gd name="connsiteX2" fmla="*/ 0 w 334962"/>
                    <a:gd name="connsiteY2" fmla="*/ 292236 h 292236"/>
                    <a:gd name="connsiteX3" fmla="*/ 0 w 334962"/>
                    <a:gd name="connsiteY3" fmla="*/ 292236 h 292236"/>
                    <a:gd name="connsiteX4" fmla="*/ 0 w 334962"/>
                    <a:gd name="connsiteY4" fmla="*/ 194694 h 292236"/>
                    <a:gd name="connsiteX5" fmla="*/ 107068 w 334962"/>
                    <a:gd name="connsiteY5" fmla="*/ 0 h 292236"/>
                    <a:gd name="connsiteX0" fmla="*/ 334962 w 334962"/>
                    <a:gd name="connsiteY0" fmla="*/ 294141 h 294141"/>
                    <a:gd name="connsiteX1" fmla="*/ 334962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294141 h 294141"/>
                    <a:gd name="connsiteX4" fmla="*/ 0 w 334962"/>
                    <a:gd name="connsiteY4" fmla="*/ 196599 h 294141"/>
                    <a:gd name="connsiteX5" fmla="*/ 107068 w 334962"/>
                    <a:gd name="connsiteY5" fmla="*/ 0 h 294141"/>
                    <a:gd name="connsiteX0" fmla="*/ 334962 w 334962"/>
                    <a:gd name="connsiteY0" fmla="*/ 294141 h 366534"/>
                    <a:gd name="connsiteX1" fmla="*/ 233997 w 334962"/>
                    <a:gd name="connsiteY1" fmla="*/ 366534 h 366534"/>
                    <a:gd name="connsiteX2" fmla="*/ 0 w 334962"/>
                    <a:gd name="connsiteY2" fmla="*/ 294141 h 366534"/>
                    <a:gd name="connsiteX3" fmla="*/ 0 w 334962"/>
                    <a:gd name="connsiteY3" fmla="*/ 294141 h 366534"/>
                    <a:gd name="connsiteX4" fmla="*/ 0 w 334962"/>
                    <a:gd name="connsiteY4" fmla="*/ 196599 h 366534"/>
                    <a:gd name="connsiteX5" fmla="*/ 107068 w 334962"/>
                    <a:gd name="connsiteY5" fmla="*/ 0 h 366534"/>
                    <a:gd name="connsiteX0" fmla="*/ 334962 w 334962"/>
                    <a:gd name="connsiteY0" fmla="*/ 294141 h 294141"/>
                    <a:gd name="connsiteX1" fmla="*/ 0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196599 h 294141"/>
                    <a:gd name="connsiteX4" fmla="*/ 107068 w 334962"/>
                    <a:gd name="connsiteY4" fmla="*/ 0 h 294141"/>
                    <a:gd name="connsiteX0" fmla="*/ 98742 w 107068"/>
                    <a:gd name="connsiteY0" fmla="*/ 294144 h 294144"/>
                    <a:gd name="connsiteX1" fmla="*/ 0 w 107068"/>
                    <a:gd name="connsiteY1" fmla="*/ 294141 h 294144"/>
                    <a:gd name="connsiteX2" fmla="*/ 0 w 107068"/>
                    <a:gd name="connsiteY2" fmla="*/ 294141 h 294144"/>
                    <a:gd name="connsiteX3" fmla="*/ 0 w 107068"/>
                    <a:gd name="connsiteY3" fmla="*/ 196599 h 294144"/>
                    <a:gd name="connsiteX4" fmla="*/ 107068 w 107068"/>
                    <a:gd name="connsiteY4" fmla="*/ 0 h 294144"/>
                    <a:gd name="connsiteX0" fmla="*/ 106362 w 114688"/>
                    <a:gd name="connsiteY0" fmla="*/ 294144 h 294144"/>
                    <a:gd name="connsiteX1" fmla="*/ 7620 w 114688"/>
                    <a:gd name="connsiteY1" fmla="*/ 294141 h 294144"/>
                    <a:gd name="connsiteX2" fmla="*/ 7620 w 114688"/>
                    <a:gd name="connsiteY2" fmla="*/ 294141 h 294144"/>
                    <a:gd name="connsiteX3" fmla="*/ 0 w 114688"/>
                    <a:gd name="connsiteY3" fmla="*/ 145164 h 294144"/>
                    <a:gd name="connsiteX4" fmla="*/ 114688 w 114688"/>
                    <a:gd name="connsiteY4" fmla="*/ 0 h 294144"/>
                    <a:gd name="connsiteX0" fmla="*/ 106362 w 122308"/>
                    <a:gd name="connsiteY0" fmla="*/ 296049 h 296049"/>
                    <a:gd name="connsiteX1" fmla="*/ 7620 w 122308"/>
                    <a:gd name="connsiteY1" fmla="*/ 296046 h 296049"/>
                    <a:gd name="connsiteX2" fmla="*/ 7620 w 122308"/>
                    <a:gd name="connsiteY2" fmla="*/ 296046 h 296049"/>
                    <a:gd name="connsiteX3" fmla="*/ 0 w 122308"/>
                    <a:gd name="connsiteY3" fmla="*/ 147069 h 296049"/>
                    <a:gd name="connsiteX4" fmla="*/ 122308 w 122308"/>
                    <a:gd name="connsiteY4" fmla="*/ 0 h 296049"/>
                    <a:gd name="connsiteX0" fmla="*/ 106362 w 122308"/>
                    <a:gd name="connsiteY0" fmla="*/ 296049 h 296049"/>
                    <a:gd name="connsiteX1" fmla="*/ 7620 w 122308"/>
                    <a:gd name="connsiteY1" fmla="*/ 296046 h 296049"/>
                    <a:gd name="connsiteX2" fmla="*/ 7620 w 122308"/>
                    <a:gd name="connsiteY2" fmla="*/ 296046 h 296049"/>
                    <a:gd name="connsiteX3" fmla="*/ 0 w 122308"/>
                    <a:gd name="connsiteY3" fmla="*/ 147069 h 296049"/>
                    <a:gd name="connsiteX4" fmla="*/ 122308 w 122308"/>
                    <a:gd name="connsiteY4" fmla="*/ 0 h 296049"/>
                    <a:gd name="connsiteX0" fmla="*/ 123508 w 139454"/>
                    <a:gd name="connsiteY0" fmla="*/ 296049 h 296049"/>
                    <a:gd name="connsiteX1" fmla="*/ 24766 w 139454"/>
                    <a:gd name="connsiteY1" fmla="*/ 296046 h 296049"/>
                    <a:gd name="connsiteX2" fmla="*/ 0 w 139454"/>
                    <a:gd name="connsiteY2" fmla="*/ 294141 h 296049"/>
                    <a:gd name="connsiteX3" fmla="*/ 17146 w 139454"/>
                    <a:gd name="connsiteY3" fmla="*/ 147069 h 296049"/>
                    <a:gd name="connsiteX4" fmla="*/ 139454 w 139454"/>
                    <a:gd name="connsiteY4" fmla="*/ 0 h 296049"/>
                    <a:gd name="connsiteX0" fmla="*/ 123508 w 139454"/>
                    <a:gd name="connsiteY0" fmla="*/ 296049 h 296049"/>
                    <a:gd name="connsiteX1" fmla="*/ 24766 w 139454"/>
                    <a:gd name="connsiteY1" fmla="*/ 296046 h 296049"/>
                    <a:gd name="connsiteX2" fmla="*/ 0 w 139454"/>
                    <a:gd name="connsiteY2" fmla="*/ 294141 h 296049"/>
                    <a:gd name="connsiteX3" fmla="*/ 9526 w 139454"/>
                    <a:gd name="connsiteY3" fmla="*/ 150882 h 296049"/>
                    <a:gd name="connsiteX4" fmla="*/ 139454 w 139454"/>
                    <a:gd name="connsiteY4" fmla="*/ 0 h 296049"/>
                    <a:gd name="connsiteX0" fmla="*/ 123508 w 139454"/>
                    <a:gd name="connsiteY0" fmla="*/ 296049 h 296049"/>
                    <a:gd name="connsiteX1" fmla="*/ 24766 w 139454"/>
                    <a:gd name="connsiteY1" fmla="*/ 296046 h 296049"/>
                    <a:gd name="connsiteX2" fmla="*/ 0 w 139454"/>
                    <a:gd name="connsiteY2" fmla="*/ 294141 h 296049"/>
                    <a:gd name="connsiteX3" fmla="*/ 9526 w 139454"/>
                    <a:gd name="connsiteY3" fmla="*/ 150882 h 296049"/>
                    <a:gd name="connsiteX4" fmla="*/ 139454 w 139454"/>
                    <a:gd name="connsiteY4" fmla="*/ 0 h 296049"/>
                    <a:gd name="connsiteX0" fmla="*/ 123508 w 139454"/>
                    <a:gd name="connsiteY0" fmla="*/ 296049 h 296049"/>
                    <a:gd name="connsiteX1" fmla="*/ 24766 w 139454"/>
                    <a:gd name="connsiteY1" fmla="*/ 296046 h 296049"/>
                    <a:gd name="connsiteX2" fmla="*/ 0 w 139454"/>
                    <a:gd name="connsiteY2" fmla="*/ 294141 h 296049"/>
                    <a:gd name="connsiteX3" fmla="*/ 9526 w 139454"/>
                    <a:gd name="connsiteY3" fmla="*/ 150882 h 296049"/>
                    <a:gd name="connsiteX4" fmla="*/ 139454 w 139454"/>
                    <a:gd name="connsiteY4" fmla="*/ 0 h 296049"/>
                    <a:gd name="connsiteX0" fmla="*/ 123521 w 139467"/>
                    <a:gd name="connsiteY0" fmla="*/ 296049 h 296049"/>
                    <a:gd name="connsiteX1" fmla="*/ 24779 w 139467"/>
                    <a:gd name="connsiteY1" fmla="*/ 296046 h 296049"/>
                    <a:gd name="connsiteX2" fmla="*/ 13 w 139467"/>
                    <a:gd name="connsiteY2" fmla="*/ 294141 h 296049"/>
                    <a:gd name="connsiteX3" fmla="*/ 7634 w 139467"/>
                    <a:gd name="connsiteY3" fmla="*/ 131835 h 296049"/>
                    <a:gd name="connsiteX4" fmla="*/ 139467 w 139467"/>
                    <a:gd name="connsiteY4" fmla="*/ 0 h 296049"/>
                    <a:gd name="connsiteX0" fmla="*/ 123521 w 139467"/>
                    <a:gd name="connsiteY0" fmla="*/ 296049 h 296049"/>
                    <a:gd name="connsiteX1" fmla="*/ 13 w 139467"/>
                    <a:gd name="connsiteY1" fmla="*/ 294141 h 296049"/>
                    <a:gd name="connsiteX2" fmla="*/ 7634 w 139467"/>
                    <a:gd name="connsiteY2" fmla="*/ 131835 h 296049"/>
                    <a:gd name="connsiteX3" fmla="*/ 139467 w 139467"/>
                    <a:gd name="connsiteY3" fmla="*/ 0 h 296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9467" h="296049">
                      <a:moveTo>
                        <a:pt x="123521" y="296049"/>
                      </a:moveTo>
                      <a:lnTo>
                        <a:pt x="13" y="294141"/>
                      </a:lnTo>
                      <a:cubicBezTo>
                        <a:pt x="3188" y="246388"/>
                        <a:pt x="-5701" y="185704"/>
                        <a:pt x="7634" y="131835"/>
                      </a:cubicBezTo>
                      <a:cubicBezTo>
                        <a:pt x="20969" y="77966"/>
                        <a:pt x="74165" y="9528"/>
                        <a:pt x="139467" y="0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3" name="片側の 2 つの角を丸めた四角形 652"/>
                <p:cNvSpPr/>
                <p:nvPr/>
              </p:nvSpPr>
              <p:spPr>
                <a:xfrm rot="16200000">
                  <a:off x="9121104" y="5910404"/>
                  <a:ext cx="334962" cy="17719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4" name="片側の 2 つの角を丸めた四角形 653"/>
                <p:cNvSpPr/>
                <p:nvPr/>
              </p:nvSpPr>
              <p:spPr>
                <a:xfrm rot="16200000">
                  <a:off x="9167171" y="5930227"/>
                  <a:ext cx="284736" cy="13529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5" name="角丸四角形 654"/>
                <p:cNvSpPr/>
                <p:nvPr/>
              </p:nvSpPr>
              <p:spPr>
                <a:xfrm rot="484950">
                  <a:off x="9322317" y="5748447"/>
                  <a:ext cx="67647" cy="1710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29" name="グループ化 628"/>
              <p:cNvGrpSpPr/>
              <p:nvPr/>
            </p:nvGrpSpPr>
            <p:grpSpPr>
              <a:xfrm>
                <a:off x="8457338" y="5527143"/>
                <a:ext cx="725348" cy="806290"/>
                <a:chOff x="6347534" y="1226511"/>
                <a:chExt cx="1722268" cy="1914457"/>
              </a:xfrm>
            </p:grpSpPr>
            <p:sp>
              <p:nvSpPr>
                <p:cNvPr id="640" name="正方形/長方形 639"/>
                <p:cNvSpPr/>
                <p:nvPr/>
              </p:nvSpPr>
              <p:spPr>
                <a:xfrm>
                  <a:off x="6347534" y="1592016"/>
                  <a:ext cx="1722268" cy="1488279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1" name="正方形/長方形 640"/>
                <p:cNvSpPr/>
                <p:nvPr/>
              </p:nvSpPr>
              <p:spPr>
                <a:xfrm>
                  <a:off x="6347534" y="1699116"/>
                  <a:ext cx="1722268" cy="1417963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6600"/>
                    </a:gs>
                    <a:gs pos="100000">
                      <a:srgbClr val="70AD47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2" name="下カーブ矢印 641"/>
                <p:cNvSpPr/>
                <p:nvPr/>
              </p:nvSpPr>
              <p:spPr>
                <a:xfrm rot="18900000">
                  <a:off x="6892100" y="1226511"/>
                  <a:ext cx="319378" cy="546878"/>
                </a:xfrm>
                <a:prstGeom prst="curvedDownArrow">
                  <a:avLst>
                    <a:gd name="adj1" fmla="val 50000"/>
                    <a:gd name="adj2" fmla="val 50000"/>
                    <a:gd name="adj3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3" name="下カーブ矢印 642"/>
                <p:cNvSpPr/>
                <p:nvPr/>
              </p:nvSpPr>
              <p:spPr>
                <a:xfrm rot="2700000" flipH="1">
                  <a:off x="7198368" y="1226513"/>
                  <a:ext cx="319378" cy="546878"/>
                </a:xfrm>
                <a:prstGeom prst="curvedDownArrow">
                  <a:avLst>
                    <a:gd name="adj1" fmla="val 50000"/>
                    <a:gd name="adj2" fmla="val 50000"/>
                    <a:gd name="adj3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4" name="下カーブ矢印 643"/>
                <p:cNvSpPr/>
                <p:nvPr/>
              </p:nvSpPr>
              <p:spPr>
                <a:xfrm rot="2700000" flipH="1">
                  <a:off x="7218371" y="1337446"/>
                  <a:ext cx="258260" cy="442224"/>
                </a:xfrm>
                <a:prstGeom prst="curvedDownArrow">
                  <a:avLst>
                    <a:gd name="adj1" fmla="val 50000"/>
                    <a:gd name="adj2" fmla="val 50000"/>
                    <a:gd name="adj3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5" name="下カーブ矢印 644"/>
                <p:cNvSpPr/>
                <p:nvPr/>
              </p:nvSpPr>
              <p:spPr>
                <a:xfrm rot="18900000">
                  <a:off x="6912103" y="1337444"/>
                  <a:ext cx="258260" cy="442224"/>
                </a:xfrm>
                <a:prstGeom prst="curvedDownArrow">
                  <a:avLst>
                    <a:gd name="adj1" fmla="val 50000"/>
                    <a:gd name="adj2" fmla="val 50000"/>
                    <a:gd name="adj3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6" name="正方形/長方形 645"/>
                <p:cNvSpPr/>
                <p:nvPr/>
              </p:nvSpPr>
              <p:spPr>
                <a:xfrm rot="5400000">
                  <a:off x="6426880" y="2199888"/>
                  <a:ext cx="1563569" cy="31859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7" name="星 10 646"/>
                <p:cNvSpPr/>
                <p:nvPr/>
              </p:nvSpPr>
              <p:spPr>
                <a:xfrm>
                  <a:off x="7388118" y="2048469"/>
                  <a:ext cx="633788" cy="633786"/>
                </a:xfrm>
                <a:prstGeom prst="star10">
                  <a:avLst>
                    <a:gd name="adj" fmla="val 39445"/>
                    <a:gd name="hf" fmla="val 105146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8" name="星 10 647"/>
                <p:cNvSpPr/>
                <p:nvPr/>
              </p:nvSpPr>
              <p:spPr>
                <a:xfrm>
                  <a:off x="7460124" y="2120476"/>
                  <a:ext cx="489774" cy="489772"/>
                </a:xfrm>
                <a:prstGeom prst="star10">
                  <a:avLst>
                    <a:gd name="adj" fmla="val 39445"/>
                    <a:gd name="hf" fmla="val 105146"/>
                  </a:avLst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9" name="山形 648"/>
                <p:cNvSpPr/>
                <p:nvPr/>
              </p:nvSpPr>
              <p:spPr>
                <a:xfrm rot="18900000">
                  <a:off x="6805530" y="1588197"/>
                  <a:ext cx="487680" cy="329039"/>
                </a:xfrm>
                <a:prstGeom prst="chevron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0" name="山形 649"/>
                <p:cNvSpPr/>
                <p:nvPr/>
              </p:nvSpPr>
              <p:spPr>
                <a:xfrm rot="2700000" flipH="1">
                  <a:off x="7152010" y="1587456"/>
                  <a:ext cx="487680" cy="329039"/>
                </a:xfrm>
                <a:prstGeom prst="chevron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30" name="グループ化 629"/>
              <p:cNvGrpSpPr/>
              <p:nvPr/>
            </p:nvGrpSpPr>
            <p:grpSpPr>
              <a:xfrm>
                <a:off x="8370475" y="5831523"/>
                <a:ext cx="156686" cy="237808"/>
                <a:chOff x="6810979" y="5831522"/>
                <a:chExt cx="185555" cy="295625"/>
              </a:xfrm>
            </p:grpSpPr>
            <p:sp>
              <p:nvSpPr>
                <p:cNvPr id="636" name="角丸四角形 635"/>
                <p:cNvSpPr/>
                <p:nvPr/>
              </p:nvSpPr>
              <p:spPr>
                <a:xfrm rot="5400000">
                  <a:off x="6866506" y="5775995"/>
                  <a:ext cx="74501" cy="1855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7" name="角丸四角形 636"/>
                <p:cNvSpPr/>
                <p:nvPr/>
              </p:nvSpPr>
              <p:spPr>
                <a:xfrm rot="5400000">
                  <a:off x="6866506" y="5848117"/>
                  <a:ext cx="74501" cy="1855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8" name="角丸四角形 637"/>
                <p:cNvSpPr/>
                <p:nvPr/>
              </p:nvSpPr>
              <p:spPr>
                <a:xfrm rot="5400000">
                  <a:off x="6866506" y="5922618"/>
                  <a:ext cx="74501" cy="1855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9" name="角丸四角形 638"/>
                <p:cNvSpPr/>
                <p:nvPr/>
              </p:nvSpPr>
              <p:spPr>
                <a:xfrm rot="5400000">
                  <a:off x="6866506" y="5997119"/>
                  <a:ext cx="74501" cy="1855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31" name="グループ化 630"/>
              <p:cNvGrpSpPr/>
              <p:nvPr/>
            </p:nvGrpSpPr>
            <p:grpSpPr>
              <a:xfrm>
                <a:off x="9112383" y="5831523"/>
                <a:ext cx="156686" cy="237808"/>
                <a:chOff x="9112383" y="5831523"/>
                <a:chExt cx="156686" cy="237808"/>
              </a:xfrm>
            </p:grpSpPr>
            <p:sp>
              <p:nvSpPr>
                <p:cNvPr id="632" name="角丸四角形 631"/>
                <p:cNvSpPr/>
                <p:nvPr/>
              </p:nvSpPr>
              <p:spPr>
                <a:xfrm rot="16200000" flipH="1">
                  <a:off x="9160761" y="5783145"/>
                  <a:ext cx="59930" cy="1566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3" name="角丸四角形 632"/>
                <p:cNvSpPr/>
                <p:nvPr/>
              </p:nvSpPr>
              <p:spPr>
                <a:xfrm rot="16200000" flipH="1">
                  <a:off x="9160761" y="5841162"/>
                  <a:ext cx="59930" cy="1566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4" name="角丸四角形 633"/>
                <p:cNvSpPr/>
                <p:nvPr/>
              </p:nvSpPr>
              <p:spPr>
                <a:xfrm rot="16200000" flipH="1">
                  <a:off x="9160761" y="5901092"/>
                  <a:ext cx="59930" cy="1566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5" name="角丸四角形 634"/>
                <p:cNvSpPr/>
                <p:nvPr/>
              </p:nvSpPr>
              <p:spPr>
                <a:xfrm rot="16200000" flipH="1">
                  <a:off x="9160761" y="5961023"/>
                  <a:ext cx="59930" cy="1566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703" name="グループ化 702"/>
          <p:cNvGrpSpPr/>
          <p:nvPr/>
        </p:nvGrpSpPr>
        <p:grpSpPr>
          <a:xfrm>
            <a:off x="8333626" y="4442693"/>
            <a:ext cx="788975" cy="1869016"/>
            <a:chOff x="9975780" y="4509120"/>
            <a:chExt cx="788975" cy="1869016"/>
          </a:xfrm>
        </p:grpSpPr>
        <p:grpSp>
          <p:nvGrpSpPr>
            <p:cNvPr id="704" name="グループ化 703"/>
            <p:cNvGrpSpPr/>
            <p:nvPr/>
          </p:nvGrpSpPr>
          <p:grpSpPr>
            <a:xfrm>
              <a:off x="9982134" y="4509120"/>
              <a:ext cx="777399" cy="1828959"/>
              <a:chOff x="9982134" y="148199"/>
              <a:chExt cx="777399" cy="1828959"/>
            </a:xfrm>
          </p:grpSpPr>
          <p:sp>
            <p:nvSpPr>
              <p:cNvPr id="739" name="フリーフォーム 738"/>
              <p:cNvSpPr/>
              <p:nvPr/>
            </p:nvSpPr>
            <p:spPr>
              <a:xfrm>
                <a:off x="9982134" y="642230"/>
                <a:ext cx="777399" cy="85913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0" name="片側の 2 つの角を丸めた四角形 739"/>
              <p:cNvSpPr/>
              <p:nvPr/>
            </p:nvSpPr>
            <p:spPr>
              <a:xfrm rot="10800000">
                <a:off x="10296150" y="1271554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1" name="円/楕円 238"/>
              <p:cNvSpPr/>
              <p:nvPr/>
            </p:nvSpPr>
            <p:spPr>
              <a:xfrm>
                <a:off x="10076619" y="878683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2" name="月 741"/>
              <p:cNvSpPr/>
              <p:nvPr/>
            </p:nvSpPr>
            <p:spPr>
              <a:xfrm rot="16200000">
                <a:off x="10353442" y="1164274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3" name="ドーナツ 742"/>
              <p:cNvSpPr/>
              <p:nvPr/>
            </p:nvSpPr>
            <p:spPr>
              <a:xfrm>
                <a:off x="10102395" y="957758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4" name="円/楕円 743"/>
              <p:cNvSpPr/>
              <p:nvPr/>
            </p:nvSpPr>
            <p:spPr>
              <a:xfrm>
                <a:off x="10204559" y="1035425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5" name="ドーナツ 744"/>
              <p:cNvSpPr/>
              <p:nvPr/>
            </p:nvSpPr>
            <p:spPr>
              <a:xfrm>
                <a:off x="10378620" y="957758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6" name="円/楕円 745"/>
              <p:cNvSpPr/>
              <p:nvPr/>
            </p:nvSpPr>
            <p:spPr>
              <a:xfrm>
                <a:off x="10480784" y="1035425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47" name="グループ化 746"/>
              <p:cNvGrpSpPr/>
              <p:nvPr/>
            </p:nvGrpSpPr>
            <p:grpSpPr>
              <a:xfrm>
                <a:off x="10111015" y="797210"/>
                <a:ext cx="254173" cy="182572"/>
                <a:chOff x="8185150" y="3036368"/>
                <a:chExt cx="293635" cy="222935"/>
              </a:xfrm>
            </p:grpSpPr>
            <p:sp>
              <p:nvSpPr>
                <p:cNvPr id="771" name="月 770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2" name="月 771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3" name="月 772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4" name="月 773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5" name="月 774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6" name="月 775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48" name="グループ化 747"/>
              <p:cNvGrpSpPr/>
              <p:nvPr/>
            </p:nvGrpSpPr>
            <p:grpSpPr>
              <a:xfrm>
                <a:off x="10369356" y="797210"/>
                <a:ext cx="254173" cy="182572"/>
                <a:chOff x="8185150" y="3036368"/>
                <a:chExt cx="293635" cy="222935"/>
              </a:xfrm>
            </p:grpSpPr>
            <p:sp>
              <p:nvSpPr>
                <p:cNvPr id="765" name="月 764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6" name="月 765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7" name="月 766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8" name="月 767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9" name="月 768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0" name="月 769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49" name="月 748"/>
              <p:cNvSpPr/>
              <p:nvPr/>
            </p:nvSpPr>
            <p:spPr>
              <a:xfrm rot="5400000">
                <a:off x="10196004" y="845657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0" name="月 749"/>
              <p:cNvSpPr/>
              <p:nvPr/>
            </p:nvSpPr>
            <p:spPr>
              <a:xfrm rot="5400000">
                <a:off x="10486517" y="845657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1" name="円/楕円 4"/>
              <p:cNvSpPr/>
              <p:nvPr/>
            </p:nvSpPr>
            <p:spPr>
              <a:xfrm>
                <a:off x="10292036" y="1253150"/>
                <a:ext cx="148210" cy="80476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rPr>
                  <a:t>　</a:t>
                </a:r>
              </a:p>
            </p:txBody>
          </p:sp>
          <p:grpSp>
            <p:nvGrpSpPr>
              <p:cNvPr id="752" name="グループ化 751"/>
              <p:cNvGrpSpPr/>
              <p:nvPr/>
            </p:nvGrpSpPr>
            <p:grpSpPr>
              <a:xfrm>
                <a:off x="10065568" y="148199"/>
                <a:ext cx="628846" cy="662016"/>
                <a:chOff x="4504745" y="3608910"/>
                <a:chExt cx="1464936" cy="1542210"/>
              </a:xfrm>
            </p:grpSpPr>
            <p:sp>
              <p:nvSpPr>
                <p:cNvPr id="762" name="台形 761"/>
                <p:cNvSpPr/>
                <p:nvPr/>
              </p:nvSpPr>
              <p:spPr>
                <a:xfrm>
                  <a:off x="4578685" y="3952089"/>
                  <a:ext cx="1317055" cy="964370"/>
                </a:xfrm>
                <a:prstGeom prst="trapezoid">
                  <a:avLst>
                    <a:gd name="adj" fmla="val 61504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3" name="円/楕円 762"/>
                <p:cNvSpPr/>
                <p:nvPr/>
              </p:nvSpPr>
              <p:spPr>
                <a:xfrm>
                  <a:off x="4916251" y="3608910"/>
                  <a:ext cx="641921" cy="64192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4" name="角丸四角形 28"/>
                <p:cNvSpPr/>
                <p:nvPr/>
              </p:nvSpPr>
              <p:spPr>
                <a:xfrm>
                  <a:off x="4504745" y="4787748"/>
                  <a:ext cx="1464936" cy="3633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870" h="523606">
                      <a:moveTo>
                        <a:pt x="220256" y="0"/>
                      </a:moveTo>
                      <a:cubicBezTo>
                        <a:pt x="273597" y="0"/>
                        <a:pt x="322509" y="18962"/>
                        <a:pt x="358692" y="52842"/>
                      </a:cubicBezTo>
                      <a:cubicBezTo>
                        <a:pt x="394874" y="18962"/>
                        <a:pt x="443787" y="0"/>
                        <a:pt x="497128" y="0"/>
                      </a:cubicBezTo>
                      <a:cubicBezTo>
                        <a:pt x="550469" y="0"/>
                        <a:pt x="599382" y="18962"/>
                        <a:pt x="635564" y="52842"/>
                      </a:cubicBezTo>
                      <a:cubicBezTo>
                        <a:pt x="671747" y="18962"/>
                        <a:pt x="720659" y="0"/>
                        <a:pt x="774000" y="0"/>
                      </a:cubicBezTo>
                      <a:cubicBezTo>
                        <a:pt x="827341" y="0"/>
                        <a:pt x="876254" y="18962"/>
                        <a:pt x="912436" y="52842"/>
                      </a:cubicBezTo>
                      <a:cubicBezTo>
                        <a:pt x="948619" y="18962"/>
                        <a:pt x="997531" y="0"/>
                        <a:pt x="1050872" y="0"/>
                      </a:cubicBezTo>
                      <a:cubicBezTo>
                        <a:pt x="1104213" y="0"/>
                        <a:pt x="1153126" y="18962"/>
                        <a:pt x="1189308" y="52842"/>
                      </a:cubicBezTo>
                      <a:cubicBezTo>
                        <a:pt x="1225491" y="18962"/>
                        <a:pt x="1274403" y="0"/>
                        <a:pt x="1327744" y="0"/>
                      </a:cubicBezTo>
                      <a:cubicBezTo>
                        <a:pt x="1381085" y="0"/>
                        <a:pt x="1429997" y="18961"/>
                        <a:pt x="1466179" y="52841"/>
                      </a:cubicBezTo>
                      <a:cubicBezTo>
                        <a:pt x="1502361" y="18961"/>
                        <a:pt x="1551274" y="0"/>
                        <a:pt x="1604614" y="0"/>
                      </a:cubicBezTo>
                      <a:cubicBezTo>
                        <a:pt x="1726258" y="0"/>
                        <a:pt x="1824870" y="98612"/>
                        <a:pt x="1824870" y="220256"/>
                      </a:cubicBezTo>
                      <a:cubicBezTo>
                        <a:pt x="1824870" y="247954"/>
                        <a:pt x="1824869" y="275652"/>
                        <a:pt x="1824869" y="303350"/>
                      </a:cubicBezTo>
                      <a:cubicBezTo>
                        <a:pt x="1824869" y="424994"/>
                        <a:pt x="1726257" y="523606"/>
                        <a:pt x="1604613" y="523606"/>
                      </a:cubicBezTo>
                      <a:lnTo>
                        <a:pt x="1604614" y="523605"/>
                      </a:lnTo>
                      <a:cubicBezTo>
                        <a:pt x="1551274" y="523605"/>
                        <a:pt x="1502362" y="504644"/>
                        <a:pt x="1466179" y="470764"/>
                      </a:cubicBezTo>
                      <a:cubicBezTo>
                        <a:pt x="1429997" y="504645"/>
                        <a:pt x="1381085" y="523606"/>
                        <a:pt x="1327743" y="523606"/>
                      </a:cubicBezTo>
                      <a:lnTo>
                        <a:pt x="1327744" y="523605"/>
                      </a:lnTo>
                      <a:cubicBezTo>
                        <a:pt x="1274403" y="523605"/>
                        <a:pt x="1225491" y="504644"/>
                        <a:pt x="1189308" y="470764"/>
                      </a:cubicBezTo>
                      <a:cubicBezTo>
                        <a:pt x="1153126" y="504644"/>
                        <a:pt x="1104213" y="523606"/>
                        <a:pt x="1050871" y="523606"/>
                      </a:cubicBezTo>
                      <a:lnTo>
                        <a:pt x="1050872" y="523605"/>
                      </a:lnTo>
                      <a:cubicBezTo>
                        <a:pt x="997531" y="523605"/>
                        <a:pt x="948619" y="504644"/>
                        <a:pt x="912436" y="470764"/>
                      </a:cubicBezTo>
                      <a:cubicBezTo>
                        <a:pt x="876254" y="504644"/>
                        <a:pt x="827341" y="523606"/>
                        <a:pt x="773999" y="523606"/>
                      </a:cubicBezTo>
                      <a:lnTo>
                        <a:pt x="774000" y="523605"/>
                      </a:lnTo>
                      <a:cubicBezTo>
                        <a:pt x="720659" y="523605"/>
                        <a:pt x="671747" y="504644"/>
                        <a:pt x="635564" y="470764"/>
                      </a:cubicBezTo>
                      <a:cubicBezTo>
                        <a:pt x="599382" y="504644"/>
                        <a:pt x="550468" y="523606"/>
                        <a:pt x="497127" y="523606"/>
                      </a:cubicBezTo>
                      <a:lnTo>
                        <a:pt x="497128" y="523605"/>
                      </a:lnTo>
                      <a:cubicBezTo>
                        <a:pt x="443787" y="523605"/>
                        <a:pt x="394874" y="504644"/>
                        <a:pt x="358692" y="470764"/>
                      </a:cubicBezTo>
                      <a:cubicBezTo>
                        <a:pt x="322509" y="504644"/>
                        <a:pt x="273596" y="523606"/>
                        <a:pt x="220255" y="523606"/>
                      </a:cubicBezTo>
                      <a:lnTo>
                        <a:pt x="220256" y="523605"/>
                      </a:lnTo>
                      <a:cubicBezTo>
                        <a:pt x="98612" y="523605"/>
                        <a:pt x="0" y="424993"/>
                        <a:pt x="0" y="303349"/>
                      </a:cubicBezTo>
                      <a:lnTo>
                        <a:pt x="0" y="220256"/>
                      </a:lnTo>
                      <a:cubicBezTo>
                        <a:pt x="0" y="98612"/>
                        <a:pt x="98612" y="0"/>
                        <a:pt x="22025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50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53" name="グループ化 752"/>
              <p:cNvGrpSpPr/>
              <p:nvPr/>
            </p:nvGrpSpPr>
            <p:grpSpPr>
              <a:xfrm>
                <a:off x="10065568" y="1404975"/>
                <a:ext cx="604867" cy="572183"/>
                <a:chOff x="5513616" y="5387877"/>
                <a:chExt cx="604867" cy="572183"/>
              </a:xfrm>
            </p:grpSpPr>
            <p:sp>
              <p:nvSpPr>
                <p:cNvPr id="754" name="片側の 2 つの角を丸めた四角形 753"/>
                <p:cNvSpPr/>
                <p:nvPr/>
              </p:nvSpPr>
              <p:spPr>
                <a:xfrm>
                  <a:off x="5513616" y="5426007"/>
                  <a:ext cx="604867" cy="534053"/>
                </a:xfrm>
                <a:prstGeom prst="round2SameRect">
                  <a:avLst>
                    <a:gd name="adj1" fmla="val 38069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55" name="グループ化 754"/>
                <p:cNvGrpSpPr/>
                <p:nvPr/>
              </p:nvGrpSpPr>
              <p:grpSpPr>
                <a:xfrm>
                  <a:off x="5727870" y="5461881"/>
                  <a:ext cx="176358" cy="238202"/>
                  <a:chOff x="5668526" y="5576019"/>
                  <a:chExt cx="227529" cy="307318"/>
                </a:xfrm>
              </p:grpSpPr>
              <p:sp>
                <p:nvSpPr>
                  <p:cNvPr id="759" name="角丸四角形 1853"/>
                  <p:cNvSpPr/>
                  <p:nvPr/>
                </p:nvSpPr>
                <p:spPr>
                  <a:xfrm rot="20700000">
                    <a:off x="5681080" y="5576019"/>
                    <a:ext cx="149602" cy="2711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9602" h="271141">
                        <a:moveTo>
                          <a:pt x="141447" y="1059"/>
                        </a:moveTo>
                        <a:lnTo>
                          <a:pt x="142079" y="1881"/>
                        </a:lnTo>
                        <a:cubicBezTo>
                          <a:pt x="146651" y="2865"/>
                          <a:pt x="149602" y="7056"/>
                          <a:pt x="149602" y="11936"/>
                        </a:cubicBezTo>
                        <a:cubicBezTo>
                          <a:pt x="149602" y="94390"/>
                          <a:pt x="149601" y="176843"/>
                          <a:pt x="149601" y="259297"/>
                        </a:cubicBezTo>
                        <a:cubicBezTo>
                          <a:pt x="149601" y="265838"/>
                          <a:pt x="144298" y="271141"/>
                          <a:pt x="137757" y="271141"/>
                        </a:cubicBezTo>
                        <a:lnTo>
                          <a:pt x="137758" y="271140"/>
                        </a:lnTo>
                        <a:cubicBezTo>
                          <a:pt x="131217" y="271139"/>
                          <a:pt x="125914" y="265837"/>
                          <a:pt x="125914" y="259296"/>
                        </a:cubicBezTo>
                        <a:lnTo>
                          <a:pt x="125914" y="51652"/>
                        </a:lnTo>
                        <a:cubicBezTo>
                          <a:pt x="91310" y="111587"/>
                          <a:pt x="56705" y="171523"/>
                          <a:pt x="22101" y="231459"/>
                        </a:cubicBezTo>
                        <a:cubicBezTo>
                          <a:pt x="18831" y="237123"/>
                          <a:pt x="11587" y="239064"/>
                          <a:pt x="5922" y="235794"/>
                        </a:cubicBezTo>
                        <a:lnTo>
                          <a:pt x="5923" y="235793"/>
                        </a:lnTo>
                        <a:cubicBezTo>
                          <a:pt x="259" y="232523"/>
                          <a:pt x="-1682" y="225279"/>
                          <a:pt x="1588" y="219614"/>
                        </a:cubicBezTo>
                        <a:lnTo>
                          <a:pt x="125268" y="5394"/>
                        </a:lnTo>
                        <a:cubicBezTo>
                          <a:pt x="127721" y="1147"/>
                          <a:pt x="132407" y="-1007"/>
                          <a:pt x="136876" y="457"/>
                        </a:cubicBezTo>
                        <a:cubicBezTo>
                          <a:pt x="137150" y="103"/>
                          <a:pt x="137453" y="92"/>
                          <a:pt x="137758" y="92"/>
                        </a:cubicBezTo>
                        <a:lnTo>
                          <a:pt x="139462" y="798"/>
                        </a:lnTo>
                        <a:cubicBezTo>
                          <a:pt x="140281" y="449"/>
                          <a:pt x="140872" y="727"/>
                          <a:pt x="141447" y="105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60" name="円/楕円 759"/>
                  <p:cNvSpPr/>
                  <p:nvPr/>
                </p:nvSpPr>
                <p:spPr>
                  <a:xfrm>
                    <a:off x="5801709" y="5788993"/>
                    <a:ext cx="94346" cy="9434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61" name="円/楕円 760"/>
                  <p:cNvSpPr/>
                  <p:nvPr/>
                </p:nvSpPr>
                <p:spPr>
                  <a:xfrm>
                    <a:off x="5668526" y="5782118"/>
                    <a:ext cx="94346" cy="9434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56" name="円/楕円 3"/>
                <p:cNvSpPr/>
                <p:nvPr/>
              </p:nvSpPr>
              <p:spPr>
                <a:xfrm>
                  <a:off x="5656117" y="5387877"/>
                  <a:ext cx="319862" cy="1112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9862" h="77787">
                      <a:moveTo>
                        <a:pt x="41215" y="0"/>
                      </a:moveTo>
                      <a:cubicBezTo>
                        <a:pt x="61114" y="16725"/>
                        <a:pt x="106788" y="28323"/>
                        <a:pt x="159931" y="28323"/>
                      </a:cubicBezTo>
                      <a:cubicBezTo>
                        <a:pt x="213075" y="28323"/>
                        <a:pt x="258748" y="16725"/>
                        <a:pt x="278647" y="0"/>
                      </a:cubicBezTo>
                      <a:cubicBezTo>
                        <a:pt x="304349" y="7682"/>
                        <a:pt x="319862" y="18700"/>
                        <a:pt x="319862" y="30783"/>
                      </a:cubicBezTo>
                      <a:cubicBezTo>
                        <a:pt x="319862" y="56743"/>
                        <a:pt x="248258" y="77787"/>
                        <a:pt x="159931" y="77787"/>
                      </a:cubicBezTo>
                      <a:cubicBezTo>
                        <a:pt x="71604" y="77787"/>
                        <a:pt x="0" y="56743"/>
                        <a:pt x="0" y="30783"/>
                      </a:cubicBezTo>
                      <a:cubicBezTo>
                        <a:pt x="0" y="18700"/>
                        <a:pt x="15513" y="7682"/>
                        <a:pt x="4121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7" name="円/楕円 756"/>
                <p:cNvSpPr/>
                <p:nvPr/>
              </p:nvSpPr>
              <p:spPr>
                <a:xfrm>
                  <a:off x="5774941" y="5723052"/>
                  <a:ext cx="82214" cy="82212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8" name="円/楕円 757"/>
                <p:cNvSpPr/>
                <p:nvPr/>
              </p:nvSpPr>
              <p:spPr>
                <a:xfrm>
                  <a:off x="5774941" y="5856862"/>
                  <a:ext cx="82214" cy="82212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705" name="グループ化 704"/>
            <p:cNvGrpSpPr/>
            <p:nvPr/>
          </p:nvGrpSpPr>
          <p:grpSpPr>
            <a:xfrm>
              <a:off x="9975780" y="5922400"/>
              <a:ext cx="788975" cy="455736"/>
              <a:chOff x="8121845" y="5527143"/>
              <a:chExt cx="1395855" cy="806290"/>
            </a:xfrm>
          </p:grpSpPr>
          <p:sp>
            <p:nvSpPr>
              <p:cNvPr id="706" name="角丸四角形 28"/>
              <p:cNvSpPr/>
              <p:nvPr/>
            </p:nvSpPr>
            <p:spPr>
              <a:xfrm rot="1626118">
                <a:off x="8165359" y="5581307"/>
                <a:ext cx="290602" cy="573427"/>
              </a:xfrm>
              <a:custGeom>
                <a:avLst/>
                <a:gdLst>
                  <a:gd name="connsiteX0" fmla="*/ 0 w 281145"/>
                  <a:gd name="connsiteY0" fmla="*/ 140573 h 919789"/>
                  <a:gd name="connsiteX1" fmla="*/ 140573 w 281145"/>
                  <a:gd name="connsiteY1" fmla="*/ 0 h 919789"/>
                  <a:gd name="connsiteX2" fmla="*/ 140573 w 281145"/>
                  <a:gd name="connsiteY2" fmla="*/ 0 h 919789"/>
                  <a:gd name="connsiteX3" fmla="*/ 281146 w 281145"/>
                  <a:gd name="connsiteY3" fmla="*/ 140573 h 919789"/>
                  <a:gd name="connsiteX4" fmla="*/ 281145 w 281145"/>
                  <a:gd name="connsiteY4" fmla="*/ 779217 h 919789"/>
                  <a:gd name="connsiteX5" fmla="*/ 140572 w 281145"/>
                  <a:gd name="connsiteY5" fmla="*/ 919790 h 919789"/>
                  <a:gd name="connsiteX6" fmla="*/ 140573 w 281145"/>
                  <a:gd name="connsiteY6" fmla="*/ 919789 h 919789"/>
                  <a:gd name="connsiteX7" fmla="*/ 0 w 281145"/>
                  <a:gd name="connsiteY7" fmla="*/ 779216 h 919789"/>
                  <a:gd name="connsiteX8" fmla="*/ 0 w 281145"/>
                  <a:gd name="connsiteY8" fmla="*/ 140573 h 919789"/>
                  <a:gd name="connsiteX0" fmla="*/ 140573 w 281146"/>
                  <a:gd name="connsiteY0" fmla="*/ 0 h 919790"/>
                  <a:gd name="connsiteX1" fmla="*/ 281146 w 281146"/>
                  <a:gd name="connsiteY1" fmla="*/ 140573 h 919790"/>
                  <a:gd name="connsiteX2" fmla="*/ 281145 w 281146"/>
                  <a:gd name="connsiteY2" fmla="*/ 779217 h 919790"/>
                  <a:gd name="connsiteX3" fmla="*/ 140572 w 281146"/>
                  <a:gd name="connsiteY3" fmla="*/ 919790 h 919790"/>
                  <a:gd name="connsiteX4" fmla="*/ 140573 w 281146"/>
                  <a:gd name="connsiteY4" fmla="*/ 919789 h 919790"/>
                  <a:gd name="connsiteX5" fmla="*/ 0 w 281146"/>
                  <a:gd name="connsiteY5" fmla="*/ 779216 h 919790"/>
                  <a:gd name="connsiteX6" fmla="*/ 0 w 281146"/>
                  <a:gd name="connsiteY6" fmla="*/ 140573 h 919790"/>
                  <a:gd name="connsiteX7" fmla="*/ 140573 w 281146"/>
                  <a:gd name="connsiteY7" fmla="*/ 0 h 919790"/>
                  <a:gd name="connsiteX8" fmla="*/ 232013 w 281146"/>
                  <a:gd name="connsiteY8" fmla="*/ 91440 h 919790"/>
                  <a:gd name="connsiteX0" fmla="*/ 140573 w 281146"/>
                  <a:gd name="connsiteY0" fmla="*/ 0 h 919790"/>
                  <a:gd name="connsiteX1" fmla="*/ 281146 w 281146"/>
                  <a:gd name="connsiteY1" fmla="*/ 140573 h 919790"/>
                  <a:gd name="connsiteX2" fmla="*/ 281145 w 281146"/>
                  <a:gd name="connsiteY2" fmla="*/ 779217 h 919790"/>
                  <a:gd name="connsiteX3" fmla="*/ 140572 w 281146"/>
                  <a:gd name="connsiteY3" fmla="*/ 919790 h 919790"/>
                  <a:gd name="connsiteX4" fmla="*/ 140573 w 281146"/>
                  <a:gd name="connsiteY4" fmla="*/ 919789 h 919790"/>
                  <a:gd name="connsiteX5" fmla="*/ 0 w 281146"/>
                  <a:gd name="connsiteY5" fmla="*/ 779216 h 919790"/>
                  <a:gd name="connsiteX6" fmla="*/ 0 w 281146"/>
                  <a:gd name="connsiteY6" fmla="*/ 140573 h 919790"/>
                  <a:gd name="connsiteX7" fmla="*/ 232013 w 281146"/>
                  <a:gd name="connsiteY7" fmla="*/ 91440 h 919790"/>
                  <a:gd name="connsiteX0" fmla="*/ 140573 w 281146"/>
                  <a:gd name="connsiteY0" fmla="*/ 0 h 919790"/>
                  <a:gd name="connsiteX1" fmla="*/ 281146 w 281146"/>
                  <a:gd name="connsiteY1" fmla="*/ 140573 h 919790"/>
                  <a:gd name="connsiteX2" fmla="*/ 281145 w 281146"/>
                  <a:gd name="connsiteY2" fmla="*/ 779217 h 919790"/>
                  <a:gd name="connsiteX3" fmla="*/ 140572 w 281146"/>
                  <a:gd name="connsiteY3" fmla="*/ 919790 h 919790"/>
                  <a:gd name="connsiteX4" fmla="*/ 140573 w 281146"/>
                  <a:gd name="connsiteY4" fmla="*/ 919789 h 919790"/>
                  <a:gd name="connsiteX5" fmla="*/ 0 w 281146"/>
                  <a:gd name="connsiteY5" fmla="*/ 779216 h 919790"/>
                  <a:gd name="connsiteX6" fmla="*/ 0 w 281146"/>
                  <a:gd name="connsiteY6" fmla="*/ 140573 h 919790"/>
                  <a:gd name="connsiteX0" fmla="*/ 281146 w 281146"/>
                  <a:gd name="connsiteY0" fmla="*/ 0 h 779217"/>
                  <a:gd name="connsiteX1" fmla="*/ 281145 w 281146"/>
                  <a:gd name="connsiteY1" fmla="*/ 638644 h 779217"/>
                  <a:gd name="connsiteX2" fmla="*/ 140572 w 281146"/>
                  <a:gd name="connsiteY2" fmla="*/ 779217 h 779217"/>
                  <a:gd name="connsiteX3" fmla="*/ 140573 w 281146"/>
                  <a:gd name="connsiteY3" fmla="*/ 779216 h 779217"/>
                  <a:gd name="connsiteX4" fmla="*/ 0 w 281146"/>
                  <a:gd name="connsiteY4" fmla="*/ 638643 h 779217"/>
                  <a:gd name="connsiteX5" fmla="*/ 0 w 281146"/>
                  <a:gd name="connsiteY5" fmla="*/ 0 h 779217"/>
                  <a:gd name="connsiteX0" fmla="*/ 281146 w 281146"/>
                  <a:gd name="connsiteY0" fmla="*/ 0 h 779217"/>
                  <a:gd name="connsiteX1" fmla="*/ 281145 w 281146"/>
                  <a:gd name="connsiteY1" fmla="*/ 638644 h 779217"/>
                  <a:gd name="connsiteX2" fmla="*/ 140572 w 281146"/>
                  <a:gd name="connsiteY2" fmla="*/ 779217 h 779217"/>
                  <a:gd name="connsiteX3" fmla="*/ 143173 w 281146"/>
                  <a:gd name="connsiteY3" fmla="*/ 741879 h 779217"/>
                  <a:gd name="connsiteX4" fmla="*/ 0 w 281146"/>
                  <a:gd name="connsiteY4" fmla="*/ 638643 h 779217"/>
                  <a:gd name="connsiteX5" fmla="*/ 0 w 281146"/>
                  <a:gd name="connsiteY5" fmla="*/ 0 h 779217"/>
                  <a:gd name="connsiteX0" fmla="*/ 281146 w 317649"/>
                  <a:gd name="connsiteY0" fmla="*/ 0 h 741879"/>
                  <a:gd name="connsiteX1" fmla="*/ 281145 w 317649"/>
                  <a:gd name="connsiteY1" fmla="*/ 638644 h 741879"/>
                  <a:gd name="connsiteX2" fmla="*/ 283704 w 317649"/>
                  <a:gd name="connsiteY2" fmla="*/ 736501 h 741879"/>
                  <a:gd name="connsiteX3" fmla="*/ 143173 w 317649"/>
                  <a:gd name="connsiteY3" fmla="*/ 741879 h 741879"/>
                  <a:gd name="connsiteX4" fmla="*/ 0 w 317649"/>
                  <a:gd name="connsiteY4" fmla="*/ 638643 h 741879"/>
                  <a:gd name="connsiteX5" fmla="*/ 0 w 317649"/>
                  <a:gd name="connsiteY5" fmla="*/ 0 h 741879"/>
                  <a:gd name="connsiteX0" fmla="*/ 281146 w 283704"/>
                  <a:gd name="connsiteY0" fmla="*/ 0 h 741879"/>
                  <a:gd name="connsiteX1" fmla="*/ 281145 w 283704"/>
                  <a:gd name="connsiteY1" fmla="*/ 638644 h 741879"/>
                  <a:gd name="connsiteX2" fmla="*/ 283704 w 283704"/>
                  <a:gd name="connsiteY2" fmla="*/ 736501 h 741879"/>
                  <a:gd name="connsiteX3" fmla="*/ 143173 w 283704"/>
                  <a:gd name="connsiteY3" fmla="*/ 741879 h 741879"/>
                  <a:gd name="connsiteX4" fmla="*/ 0 w 283704"/>
                  <a:gd name="connsiteY4" fmla="*/ 638643 h 741879"/>
                  <a:gd name="connsiteX5" fmla="*/ 0 w 283704"/>
                  <a:gd name="connsiteY5" fmla="*/ 0 h 741879"/>
                  <a:gd name="connsiteX0" fmla="*/ 281146 w 281859"/>
                  <a:gd name="connsiteY0" fmla="*/ 0 h 741879"/>
                  <a:gd name="connsiteX1" fmla="*/ 281145 w 281859"/>
                  <a:gd name="connsiteY1" fmla="*/ 638644 h 741879"/>
                  <a:gd name="connsiteX2" fmla="*/ 271501 w 281859"/>
                  <a:gd name="connsiteY2" fmla="*/ 723308 h 741879"/>
                  <a:gd name="connsiteX3" fmla="*/ 143173 w 281859"/>
                  <a:gd name="connsiteY3" fmla="*/ 741879 h 741879"/>
                  <a:gd name="connsiteX4" fmla="*/ 0 w 281859"/>
                  <a:gd name="connsiteY4" fmla="*/ 638643 h 741879"/>
                  <a:gd name="connsiteX5" fmla="*/ 0 w 281859"/>
                  <a:gd name="connsiteY5" fmla="*/ 0 h 741879"/>
                  <a:gd name="connsiteX0" fmla="*/ 281146 w 281859"/>
                  <a:gd name="connsiteY0" fmla="*/ 0 h 741879"/>
                  <a:gd name="connsiteX1" fmla="*/ 281145 w 281859"/>
                  <a:gd name="connsiteY1" fmla="*/ 638644 h 741879"/>
                  <a:gd name="connsiteX2" fmla="*/ 271501 w 281859"/>
                  <a:gd name="connsiteY2" fmla="*/ 723308 h 741879"/>
                  <a:gd name="connsiteX3" fmla="*/ 143173 w 281859"/>
                  <a:gd name="connsiteY3" fmla="*/ 741879 h 741879"/>
                  <a:gd name="connsiteX4" fmla="*/ 0 w 281859"/>
                  <a:gd name="connsiteY4" fmla="*/ 638643 h 741879"/>
                  <a:gd name="connsiteX5" fmla="*/ 0 w 281859"/>
                  <a:gd name="connsiteY5" fmla="*/ 0 h 741879"/>
                  <a:gd name="connsiteX0" fmla="*/ 281146 w 325113"/>
                  <a:gd name="connsiteY0" fmla="*/ 0 h 741879"/>
                  <a:gd name="connsiteX1" fmla="*/ 281145 w 325113"/>
                  <a:gd name="connsiteY1" fmla="*/ 638644 h 741879"/>
                  <a:gd name="connsiteX2" fmla="*/ 271501 w 325113"/>
                  <a:gd name="connsiteY2" fmla="*/ 723308 h 741879"/>
                  <a:gd name="connsiteX3" fmla="*/ 143173 w 325113"/>
                  <a:gd name="connsiteY3" fmla="*/ 741879 h 741879"/>
                  <a:gd name="connsiteX4" fmla="*/ 0 w 325113"/>
                  <a:gd name="connsiteY4" fmla="*/ 638643 h 741879"/>
                  <a:gd name="connsiteX5" fmla="*/ 0 w 325113"/>
                  <a:gd name="connsiteY5" fmla="*/ 0 h 741879"/>
                  <a:gd name="connsiteX0" fmla="*/ 281146 w 325113"/>
                  <a:gd name="connsiteY0" fmla="*/ 0 h 741879"/>
                  <a:gd name="connsiteX1" fmla="*/ 281145 w 325113"/>
                  <a:gd name="connsiteY1" fmla="*/ 638644 h 741879"/>
                  <a:gd name="connsiteX2" fmla="*/ 271501 w 325113"/>
                  <a:gd name="connsiteY2" fmla="*/ 723308 h 741879"/>
                  <a:gd name="connsiteX3" fmla="*/ 143173 w 325113"/>
                  <a:gd name="connsiteY3" fmla="*/ 741879 h 741879"/>
                  <a:gd name="connsiteX4" fmla="*/ 0 w 325113"/>
                  <a:gd name="connsiteY4" fmla="*/ 638643 h 741879"/>
                  <a:gd name="connsiteX5" fmla="*/ 0 w 325113"/>
                  <a:gd name="connsiteY5" fmla="*/ 0 h 741879"/>
                  <a:gd name="connsiteX0" fmla="*/ 281146 w 281859"/>
                  <a:gd name="connsiteY0" fmla="*/ 0 h 747448"/>
                  <a:gd name="connsiteX1" fmla="*/ 281145 w 281859"/>
                  <a:gd name="connsiteY1" fmla="*/ 638644 h 747448"/>
                  <a:gd name="connsiteX2" fmla="*/ 271501 w 281859"/>
                  <a:gd name="connsiteY2" fmla="*/ 723308 h 747448"/>
                  <a:gd name="connsiteX3" fmla="*/ 143173 w 281859"/>
                  <a:gd name="connsiteY3" fmla="*/ 741879 h 747448"/>
                  <a:gd name="connsiteX4" fmla="*/ 0 w 281859"/>
                  <a:gd name="connsiteY4" fmla="*/ 638643 h 747448"/>
                  <a:gd name="connsiteX5" fmla="*/ 0 w 281859"/>
                  <a:gd name="connsiteY5" fmla="*/ 0 h 747448"/>
                  <a:gd name="connsiteX0" fmla="*/ 281146 w 281859"/>
                  <a:gd name="connsiteY0" fmla="*/ 0 h 747448"/>
                  <a:gd name="connsiteX1" fmla="*/ 281145 w 281859"/>
                  <a:gd name="connsiteY1" fmla="*/ 638644 h 747448"/>
                  <a:gd name="connsiteX2" fmla="*/ 271501 w 281859"/>
                  <a:gd name="connsiteY2" fmla="*/ 723308 h 747448"/>
                  <a:gd name="connsiteX3" fmla="*/ 143173 w 281859"/>
                  <a:gd name="connsiteY3" fmla="*/ 741879 h 747448"/>
                  <a:gd name="connsiteX4" fmla="*/ 0 w 281859"/>
                  <a:gd name="connsiteY4" fmla="*/ 638643 h 747448"/>
                  <a:gd name="connsiteX5" fmla="*/ 0 w 281859"/>
                  <a:gd name="connsiteY5" fmla="*/ 0 h 747448"/>
                  <a:gd name="connsiteX0" fmla="*/ 281146 w 291365"/>
                  <a:gd name="connsiteY0" fmla="*/ 0 h 743136"/>
                  <a:gd name="connsiteX1" fmla="*/ 281145 w 291365"/>
                  <a:gd name="connsiteY1" fmla="*/ 638644 h 743136"/>
                  <a:gd name="connsiteX2" fmla="*/ 143173 w 291365"/>
                  <a:gd name="connsiteY2" fmla="*/ 741879 h 743136"/>
                  <a:gd name="connsiteX3" fmla="*/ 0 w 291365"/>
                  <a:gd name="connsiteY3" fmla="*/ 638643 h 743136"/>
                  <a:gd name="connsiteX4" fmla="*/ 0 w 291365"/>
                  <a:gd name="connsiteY4" fmla="*/ 0 h 743136"/>
                  <a:gd name="connsiteX0" fmla="*/ 281146 w 291365"/>
                  <a:gd name="connsiteY0" fmla="*/ 0 h 741879"/>
                  <a:gd name="connsiteX1" fmla="*/ 281145 w 291365"/>
                  <a:gd name="connsiteY1" fmla="*/ 638644 h 741879"/>
                  <a:gd name="connsiteX2" fmla="*/ 143173 w 291365"/>
                  <a:gd name="connsiteY2" fmla="*/ 741879 h 741879"/>
                  <a:gd name="connsiteX3" fmla="*/ 0 w 291365"/>
                  <a:gd name="connsiteY3" fmla="*/ 638643 h 741879"/>
                  <a:gd name="connsiteX4" fmla="*/ 0 w 291365"/>
                  <a:gd name="connsiteY4" fmla="*/ 0 h 741879"/>
                  <a:gd name="connsiteX0" fmla="*/ 281146 w 294793"/>
                  <a:gd name="connsiteY0" fmla="*/ 0 h 741879"/>
                  <a:gd name="connsiteX1" fmla="*/ 285616 w 294793"/>
                  <a:gd name="connsiteY1" fmla="*/ 600951 h 741879"/>
                  <a:gd name="connsiteX2" fmla="*/ 143173 w 294793"/>
                  <a:gd name="connsiteY2" fmla="*/ 741879 h 741879"/>
                  <a:gd name="connsiteX3" fmla="*/ 0 w 294793"/>
                  <a:gd name="connsiteY3" fmla="*/ 638643 h 741879"/>
                  <a:gd name="connsiteX4" fmla="*/ 0 w 294793"/>
                  <a:gd name="connsiteY4" fmla="*/ 0 h 741879"/>
                  <a:gd name="connsiteX0" fmla="*/ 281146 w 289271"/>
                  <a:gd name="connsiteY0" fmla="*/ 0 h 741879"/>
                  <a:gd name="connsiteX1" fmla="*/ 285616 w 289271"/>
                  <a:gd name="connsiteY1" fmla="*/ 600951 h 741879"/>
                  <a:gd name="connsiteX2" fmla="*/ 143173 w 289271"/>
                  <a:gd name="connsiteY2" fmla="*/ 741879 h 741879"/>
                  <a:gd name="connsiteX3" fmla="*/ 0 w 289271"/>
                  <a:gd name="connsiteY3" fmla="*/ 638643 h 741879"/>
                  <a:gd name="connsiteX4" fmla="*/ 0 w 289271"/>
                  <a:gd name="connsiteY4" fmla="*/ 0 h 741879"/>
                  <a:gd name="connsiteX0" fmla="*/ 281146 w 287826"/>
                  <a:gd name="connsiteY0" fmla="*/ 0 h 741879"/>
                  <a:gd name="connsiteX1" fmla="*/ 283854 w 287826"/>
                  <a:gd name="connsiteY1" fmla="*/ 550869 h 741879"/>
                  <a:gd name="connsiteX2" fmla="*/ 143173 w 287826"/>
                  <a:gd name="connsiteY2" fmla="*/ 741879 h 741879"/>
                  <a:gd name="connsiteX3" fmla="*/ 0 w 287826"/>
                  <a:gd name="connsiteY3" fmla="*/ 638643 h 741879"/>
                  <a:gd name="connsiteX4" fmla="*/ 0 w 287826"/>
                  <a:gd name="connsiteY4" fmla="*/ 0 h 741879"/>
                  <a:gd name="connsiteX0" fmla="*/ 284072 w 294347"/>
                  <a:gd name="connsiteY0" fmla="*/ 118449 h 741879"/>
                  <a:gd name="connsiteX1" fmla="*/ 283854 w 294347"/>
                  <a:gd name="connsiteY1" fmla="*/ 550869 h 741879"/>
                  <a:gd name="connsiteX2" fmla="*/ 143173 w 294347"/>
                  <a:gd name="connsiteY2" fmla="*/ 741879 h 741879"/>
                  <a:gd name="connsiteX3" fmla="*/ 0 w 294347"/>
                  <a:gd name="connsiteY3" fmla="*/ 638643 h 741879"/>
                  <a:gd name="connsiteX4" fmla="*/ 0 w 294347"/>
                  <a:gd name="connsiteY4" fmla="*/ 0 h 741879"/>
                  <a:gd name="connsiteX0" fmla="*/ 284072 w 284072"/>
                  <a:gd name="connsiteY0" fmla="*/ 118449 h 741879"/>
                  <a:gd name="connsiteX1" fmla="*/ 283854 w 284072"/>
                  <a:gd name="connsiteY1" fmla="*/ 550869 h 741879"/>
                  <a:gd name="connsiteX2" fmla="*/ 143173 w 284072"/>
                  <a:gd name="connsiteY2" fmla="*/ 741879 h 741879"/>
                  <a:gd name="connsiteX3" fmla="*/ 0 w 284072"/>
                  <a:gd name="connsiteY3" fmla="*/ 638643 h 741879"/>
                  <a:gd name="connsiteX4" fmla="*/ 0 w 284072"/>
                  <a:gd name="connsiteY4" fmla="*/ 0 h 741879"/>
                  <a:gd name="connsiteX0" fmla="*/ 292815 w 292815"/>
                  <a:gd name="connsiteY0" fmla="*/ 118449 h 741879"/>
                  <a:gd name="connsiteX1" fmla="*/ 292597 w 292815"/>
                  <a:gd name="connsiteY1" fmla="*/ 550869 h 741879"/>
                  <a:gd name="connsiteX2" fmla="*/ 151916 w 292815"/>
                  <a:gd name="connsiteY2" fmla="*/ 741879 h 741879"/>
                  <a:gd name="connsiteX3" fmla="*/ 0 w 292815"/>
                  <a:gd name="connsiteY3" fmla="*/ 572026 h 741879"/>
                  <a:gd name="connsiteX4" fmla="*/ 8743 w 292815"/>
                  <a:gd name="connsiteY4" fmla="*/ 0 h 741879"/>
                  <a:gd name="connsiteX0" fmla="*/ 294388 w 294388"/>
                  <a:gd name="connsiteY0" fmla="*/ 85769 h 709199"/>
                  <a:gd name="connsiteX1" fmla="*/ 294170 w 294388"/>
                  <a:gd name="connsiteY1" fmla="*/ 518189 h 709199"/>
                  <a:gd name="connsiteX2" fmla="*/ 153489 w 294388"/>
                  <a:gd name="connsiteY2" fmla="*/ 709199 h 709199"/>
                  <a:gd name="connsiteX3" fmla="*/ 1573 w 294388"/>
                  <a:gd name="connsiteY3" fmla="*/ 539346 h 709199"/>
                  <a:gd name="connsiteX4" fmla="*/ 0 w 294388"/>
                  <a:gd name="connsiteY4" fmla="*/ 1 h 709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4388" h="709199">
                    <a:moveTo>
                      <a:pt x="294388" y="85769"/>
                    </a:moveTo>
                    <a:cubicBezTo>
                      <a:pt x="294315" y="229909"/>
                      <a:pt x="294243" y="374049"/>
                      <a:pt x="294170" y="518189"/>
                    </a:cubicBezTo>
                    <a:cubicBezTo>
                      <a:pt x="270687" y="622094"/>
                      <a:pt x="263529" y="704947"/>
                      <a:pt x="153489" y="709199"/>
                    </a:cubicBezTo>
                    <a:cubicBezTo>
                      <a:pt x="75853" y="709199"/>
                      <a:pt x="1573" y="616982"/>
                      <a:pt x="1573" y="539346"/>
                    </a:cubicBezTo>
                    <a:cubicBezTo>
                      <a:pt x="1049" y="359564"/>
                      <a:pt x="524" y="179783"/>
                      <a:pt x="0" y="1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7" name="片側の 2 つの角を丸めた四角形 272"/>
              <p:cNvSpPr/>
              <p:nvPr/>
            </p:nvSpPr>
            <p:spPr>
              <a:xfrm rot="16200000">
                <a:off x="8212207" y="5960800"/>
                <a:ext cx="115326" cy="296049"/>
              </a:xfrm>
              <a:custGeom>
                <a:avLst/>
                <a:gdLst>
                  <a:gd name="connsiteX0" fmla="*/ 97543 w 334962"/>
                  <a:gd name="connsiteY0" fmla="*/ 0 h 195085"/>
                  <a:gd name="connsiteX1" fmla="*/ 237420 w 334962"/>
                  <a:gd name="connsiteY1" fmla="*/ 0 h 195085"/>
                  <a:gd name="connsiteX2" fmla="*/ 334963 w 334962"/>
                  <a:gd name="connsiteY2" fmla="*/ 97543 h 195085"/>
                  <a:gd name="connsiteX3" fmla="*/ 334962 w 334962"/>
                  <a:gd name="connsiteY3" fmla="*/ 195085 h 195085"/>
                  <a:gd name="connsiteX4" fmla="*/ 334962 w 334962"/>
                  <a:gd name="connsiteY4" fmla="*/ 195085 h 195085"/>
                  <a:gd name="connsiteX5" fmla="*/ 0 w 334962"/>
                  <a:gd name="connsiteY5" fmla="*/ 195085 h 195085"/>
                  <a:gd name="connsiteX6" fmla="*/ 0 w 334962"/>
                  <a:gd name="connsiteY6" fmla="*/ 195085 h 195085"/>
                  <a:gd name="connsiteX7" fmla="*/ 0 w 334962"/>
                  <a:gd name="connsiteY7" fmla="*/ 97543 h 195085"/>
                  <a:gd name="connsiteX8" fmla="*/ 97543 w 334962"/>
                  <a:gd name="connsiteY8" fmla="*/ 0 h 195085"/>
                  <a:gd name="connsiteX0" fmla="*/ 334963 w 426403"/>
                  <a:gd name="connsiteY0" fmla="*/ 97543 h 195085"/>
                  <a:gd name="connsiteX1" fmla="*/ 334962 w 426403"/>
                  <a:gd name="connsiteY1" fmla="*/ 195085 h 195085"/>
                  <a:gd name="connsiteX2" fmla="*/ 334962 w 426403"/>
                  <a:gd name="connsiteY2" fmla="*/ 195085 h 195085"/>
                  <a:gd name="connsiteX3" fmla="*/ 0 w 426403"/>
                  <a:gd name="connsiteY3" fmla="*/ 195085 h 195085"/>
                  <a:gd name="connsiteX4" fmla="*/ 0 w 426403"/>
                  <a:gd name="connsiteY4" fmla="*/ 195085 h 195085"/>
                  <a:gd name="connsiteX5" fmla="*/ 0 w 426403"/>
                  <a:gd name="connsiteY5" fmla="*/ 97543 h 195085"/>
                  <a:gd name="connsiteX6" fmla="*/ 97543 w 426403"/>
                  <a:gd name="connsiteY6" fmla="*/ 0 h 195085"/>
                  <a:gd name="connsiteX7" fmla="*/ 237420 w 426403"/>
                  <a:gd name="connsiteY7" fmla="*/ 0 h 195085"/>
                  <a:gd name="connsiteX8" fmla="*/ 426403 w 426403"/>
                  <a:gd name="connsiteY8" fmla="*/ 188983 h 195085"/>
                  <a:gd name="connsiteX0" fmla="*/ 334963 w 334963"/>
                  <a:gd name="connsiteY0" fmla="*/ 97543 h 195085"/>
                  <a:gd name="connsiteX1" fmla="*/ 334962 w 334963"/>
                  <a:gd name="connsiteY1" fmla="*/ 195085 h 195085"/>
                  <a:gd name="connsiteX2" fmla="*/ 334962 w 334963"/>
                  <a:gd name="connsiteY2" fmla="*/ 195085 h 195085"/>
                  <a:gd name="connsiteX3" fmla="*/ 0 w 334963"/>
                  <a:gd name="connsiteY3" fmla="*/ 195085 h 195085"/>
                  <a:gd name="connsiteX4" fmla="*/ 0 w 334963"/>
                  <a:gd name="connsiteY4" fmla="*/ 195085 h 195085"/>
                  <a:gd name="connsiteX5" fmla="*/ 0 w 334963"/>
                  <a:gd name="connsiteY5" fmla="*/ 97543 h 195085"/>
                  <a:gd name="connsiteX6" fmla="*/ 97543 w 334963"/>
                  <a:gd name="connsiteY6" fmla="*/ 0 h 195085"/>
                  <a:gd name="connsiteX7" fmla="*/ 237420 w 334963"/>
                  <a:gd name="connsiteY7" fmla="*/ 0 h 195085"/>
                  <a:gd name="connsiteX0" fmla="*/ 334963 w 334963"/>
                  <a:gd name="connsiteY0" fmla="*/ 97543 h 195085"/>
                  <a:gd name="connsiteX1" fmla="*/ 334962 w 334963"/>
                  <a:gd name="connsiteY1" fmla="*/ 195085 h 195085"/>
                  <a:gd name="connsiteX2" fmla="*/ 334962 w 334963"/>
                  <a:gd name="connsiteY2" fmla="*/ 195085 h 195085"/>
                  <a:gd name="connsiteX3" fmla="*/ 0 w 334963"/>
                  <a:gd name="connsiteY3" fmla="*/ 195085 h 195085"/>
                  <a:gd name="connsiteX4" fmla="*/ 0 w 334963"/>
                  <a:gd name="connsiteY4" fmla="*/ 195085 h 195085"/>
                  <a:gd name="connsiteX5" fmla="*/ 0 w 334963"/>
                  <a:gd name="connsiteY5" fmla="*/ 97543 h 195085"/>
                  <a:gd name="connsiteX6" fmla="*/ 97543 w 334963"/>
                  <a:gd name="connsiteY6" fmla="*/ 0 h 195085"/>
                  <a:gd name="connsiteX0" fmla="*/ 334962 w 334962"/>
                  <a:gd name="connsiteY0" fmla="*/ 195085 h 195085"/>
                  <a:gd name="connsiteX1" fmla="*/ 334962 w 334962"/>
                  <a:gd name="connsiteY1" fmla="*/ 195085 h 195085"/>
                  <a:gd name="connsiteX2" fmla="*/ 0 w 334962"/>
                  <a:gd name="connsiteY2" fmla="*/ 195085 h 195085"/>
                  <a:gd name="connsiteX3" fmla="*/ 0 w 334962"/>
                  <a:gd name="connsiteY3" fmla="*/ 195085 h 195085"/>
                  <a:gd name="connsiteX4" fmla="*/ 0 w 334962"/>
                  <a:gd name="connsiteY4" fmla="*/ 97543 h 195085"/>
                  <a:gd name="connsiteX5" fmla="*/ 97543 w 334962"/>
                  <a:gd name="connsiteY5" fmla="*/ 0 h 195085"/>
                  <a:gd name="connsiteX0" fmla="*/ 334962 w 334962"/>
                  <a:gd name="connsiteY0" fmla="*/ 290333 h 290333"/>
                  <a:gd name="connsiteX1" fmla="*/ 334962 w 334962"/>
                  <a:gd name="connsiteY1" fmla="*/ 290333 h 290333"/>
                  <a:gd name="connsiteX2" fmla="*/ 0 w 334962"/>
                  <a:gd name="connsiteY2" fmla="*/ 290333 h 290333"/>
                  <a:gd name="connsiteX3" fmla="*/ 0 w 334962"/>
                  <a:gd name="connsiteY3" fmla="*/ 290333 h 290333"/>
                  <a:gd name="connsiteX4" fmla="*/ 0 w 334962"/>
                  <a:gd name="connsiteY4" fmla="*/ 192791 h 290333"/>
                  <a:gd name="connsiteX5" fmla="*/ 107068 w 334962"/>
                  <a:gd name="connsiteY5" fmla="*/ 0 h 290333"/>
                  <a:gd name="connsiteX0" fmla="*/ 334962 w 334962"/>
                  <a:gd name="connsiteY0" fmla="*/ 292236 h 292236"/>
                  <a:gd name="connsiteX1" fmla="*/ 334962 w 334962"/>
                  <a:gd name="connsiteY1" fmla="*/ 292236 h 292236"/>
                  <a:gd name="connsiteX2" fmla="*/ 0 w 334962"/>
                  <a:gd name="connsiteY2" fmla="*/ 292236 h 292236"/>
                  <a:gd name="connsiteX3" fmla="*/ 0 w 334962"/>
                  <a:gd name="connsiteY3" fmla="*/ 292236 h 292236"/>
                  <a:gd name="connsiteX4" fmla="*/ 0 w 334962"/>
                  <a:gd name="connsiteY4" fmla="*/ 194694 h 292236"/>
                  <a:gd name="connsiteX5" fmla="*/ 107068 w 334962"/>
                  <a:gd name="connsiteY5" fmla="*/ 0 h 292236"/>
                  <a:gd name="connsiteX0" fmla="*/ 334962 w 334962"/>
                  <a:gd name="connsiteY0" fmla="*/ 294141 h 294141"/>
                  <a:gd name="connsiteX1" fmla="*/ 334962 w 334962"/>
                  <a:gd name="connsiteY1" fmla="*/ 294141 h 294141"/>
                  <a:gd name="connsiteX2" fmla="*/ 0 w 334962"/>
                  <a:gd name="connsiteY2" fmla="*/ 294141 h 294141"/>
                  <a:gd name="connsiteX3" fmla="*/ 0 w 334962"/>
                  <a:gd name="connsiteY3" fmla="*/ 294141 h 294141"/>
                  <a:gd name="connsiteX4" fmla="*/ 0 w 334962"/>
                  <a:gd name="connsiteY4" fmla="*/ 196599 h 294141"/>
                  <a:gd name="connsiteX5" fmla="*/ 107068 w 334962"/>
                  <a:gd name="connsiteY5" fmla="*/ 0 h 294141"/>
                  <a:gd name="connsiteX0" fmla="*/ 334962 w 334962"/>
                  <a:gd name="connsiteY0" fmla="*/ 294141 h 366534"/>
                  <a:gd name="connsiteX1" fmla="*/ 233997 w 334962"/>
                  <a:gd name="connsiteY1" fmla="*/ 366534 h 366534"/>
                  <a:gd name="connsiteX2" fmla="*/ 0 w 334962"/>
                  <a:gd name="connsiteY2" fmla="*/ 294141 h 366534"/>
                  <a:gd name="connsiteX3" fmla="*/ 0 w 334962"/>
                  <a:gd name="connsiteY3" fmla="*/ 294141 h 366534"/>
                  <a:gd name="connsiteX4" fmla="*/ 0 w 334962"/>
                  <a:gd name="connsiteY4" fmla="*/ 196599 h 366534"/>
                  <a:gd name="connsiteX5" fmla="*/ 107068 w 334962"/>
                  <a:gd name="connsiteY5" fmla="*/ 0 h 366534"/>
                  <a:gd name="connsiteX0" fmla="*/ 334962 w 334962"/>
                  <a:gd name="connsiteY0" fmla="*/ 294141 h 294141"/>
                  <a:gd name="connsiteX1" fmla="*/ 0 w 334962"/>
                  <a:gd name="connsiteY1" fmla="*/ 294141 h 294141"/>
                  <a:gd name="connsiteX2" fmla="*/ 0 w 334962"/>
                  <a:gd name="connsiteY2" fmla="*/ 294141 h 294141"/>
                  <a:gd name="connsiteX3" fmla="*/ 0 w 334962"/>
                  <a:gd name="connsiteY3" fmla="*/ 196599 h 294141"/>
                  <a:gd name="connsiteX4" fmla="*/ 107068 w 334962"/>
                  <a:gd name="connsiteY4" fmla="*/ 0 h 294141"/>
                  <a:gd name="connsiteX0" fmla="*/ 98742 w 107068"/>
                  <a:gd name="connsiteY0" fmla="*/ 294144 h 294144"/>
                  <a:gd name="connsiteX1" fmla="*/ 0 w 107068"/>
                  <a:gd name="connsiteY1" fmla="*/ 294141 h 294144"/>
                  <a:gd name="connsiteX2" fmla="*/ 0 w 107068"/>
                  <a:gd name="connsiteY2" fmla="*/ 294141 h 294144"/>
                  <a:gd name="connsiteX3" fmla="*/ 0 w 107068"/>
                  <a:gd name="connsiteY3" fmla="*/ 196599 h 294144"/>
                  <a:gd name="connsiteX4" fmla="*/ 107068 w 107068"/>
                  <a:gd name="connsiteY4" fmla="*/ 0 h 294144"/>
                  <a:gd name="connsiteX0" fmla="*/ 106362 w 114688"/>
                  <a:gd name="connsiteY0" fmla="*/ 294144 h 294144"/>
                  <a:gd name="connsiteX1" fmla="*/ 7620 w 114688"/>
                  <a:gd name="connsiteY1" fmla="*/ 294141 h 294144"/>
                  <a:gd name="connsiteX2" fmla="*/ 7620 w 114688"/>
                  <a:gd name="connsiteY2" fmla="*/ 294141 h 294144"/>
                  <a:gd name="connsiteX3" fmla="*/ 0 w 114688"/>
                  <a:gd name="connsiteY3" fmla="*/ 145164 h 294144"/>
                  <a:gd name="connsiteX4" fmla="*/ 114688 w 114688"/>
                  <a:gd name="connsiteY4" fmla="*/ 0 h 294144"/>
                  <a:gd name="connsiteX0" fmla="*/ 106362 w 122308"/>
                  <a:gd name="connsiteY0" fmla="*/ 296049 h 296049"/>
                  <a:gd name="connsiteX1" fmla="*/ 7620 w 122308"/>
                  <a:gd name="connsiteY1" fmla="*/ 296046 h 296049"/>
                  <a:gd name="connsiteX2" fmla="*/ 7620 w 122308"/>
                  <a:gd name="connsiteY2" fmla="*/ 296046 h 296049"/>
                  <a:gd name="connsiteX3" fmla="*/ 0 w 122308"/>
                  <a:gd name="connsiteY3" fmla="*/ 147069 h 296049"/>
                  <a:gd name="connsiteX4" fmla="*/ 122308 w 122308"/>
                  <a:gd name="connsiteY4" fmla="*/ 0 h 296049"/>
                  <a:gd name="connsiteX0" fmla="*/ 106362 w 122308"/>
                  <a:gd name="connsiteY0" fmla="*/ 296049 h 296049"/>
                  <a:gd name="connsiteX1" fmla="*/ 7620 w 122308"/>
                  <a:gd name="connsiteY1" fmla="*/ 296046 h 296049"/>
                  <a:gd name="connsiteX2" fmla="*/ 7620 w 122308"/>
                  <a:gd name="connsiteY2" fmla="*/ 296046 h 296049"/>
                  <a:gd name="connsiteX3" fmla="*/ 0 w 122308"/>
                  <a:gd name="connsiteY3" fmla="*/ 147069 h 296049"/>
                  <a:gd name="connsiteX4" fmla="*/ 122308 w 122308"/>
                  <a:gd name="connsiteY4" fmla="*/ 0 h 296049"/>
                  <a:gd name="connsiteX0" fmla="*/ 123508 w 139454"/>
                  <a:gd name="connsiteY0" fmla="*/ 296049 h 296049"/>
                  <a:gd name="connsiteX1" fmla="*/ 24766 w 139454"/>
                  <a:gd name="connsiteY1" fmla="*/ 296046 h 296049"/>
                  <a:gd name="connsiteX2" fmla="*/ 0 w 139454"/>
                  <a:gd name="connsiteY2" fmla="*/ 294141 h 296049"/>
                  <a:gd name="connsiteX3" fmla="*/ 17146 w 139454"/>
                  <a:gd name="connsiteY3" fmla="*/ 147069 h 296049"/>
                  <a:gd name="connsiteX4" fmla="*/ 139454 w 139454"/>
                  <a:gd name="connsiteY4" fmla="*/ 0 h 296049"/>
                  <a:gd name="connsiteX0" fmla="*/ 123508 w 139454"/>
                  <a:gd name="connsiteY0" fmla="*/ 296049 h 296049"/>
                  <a:gd name="connsiteX1" fmla="*/ 24766 w 139454"/>
                  <a:gd name="connsiteY1" fmla="*/ 296046 h 296049"/>
                  <a:gd name="connsiteX2" fmla="*/ 0 w 139454"/>
                  <a:gd name="connsiteY2" fmla="*/ 294141 h 296049"/>
                  <a:gd name="connsiteX3" fmla="*/ 9526 w 139454"/>
                  <a:gd name="connsiteY3" fmla="*/ 150882 h 296049"/>
                  <a:gd name="connsiteX4" fmla="*/ 139454 w 139454"/>
                  <a:gd name="connsiteY4" fmla="*/ 0 h 296049"/>
                  <a:gd name="connsiteX0" fmla="*/ 123508 w 139454"/>
                  <a:gd name="connsiteY0" fmla="*/ 296049 h 296049"/>
                  <a:gd name="connsiteX1" fmla="*/ 24766 w 139454"/>
                  <a:gd name="connsiteY1" fmla="*/ 296046 h 296049"/>
                  <a:gd name="connsiteX2" fmla="*/ 0 w 139454"/>
                  <a:gd name="connsiteY2" fmla="*/ 294141 h 296049"/>
                  <a:gd name="connsiteX3" fmla="*/ 9526 w 139454"/>
                  <a:gd name="connsiteY3" fmla="*/ 150882 h 296049"/>
                  <a:gd name="connsiteX4" fmla="*/ 139454 w 139454"/>
                  <a:gd name="connsiteY4" fmla="*/ 0 h 296049"/>
                  <a:gd name="connsiteX0" fmla="*/ 123508 w 139454"/>
                  <a:gd name="connsiteY0" fmla="*/ 296049 h 296049"/>
                  <a:gd name="connsiteX1" fmla="*/ 24766 w 139454"/>
                  <a:gd name="connsiteY1" fmla="*/ 296046 h 296049"/>
                  <a:gd name="connsiteX2" fmla="*/ 0 w 139454"/>
                  <a:gd name="connsiteY2" fmla="*/ 294141 h 296049"/>
                  <a:gd name="connsiteX3" fmla="*/ 9526 w 139454"/>
                  <a:gd name="connsiteY3" fmla="*/ 150882 h 296049"/>
                  <a:gd name="connsiteX4" fmla="*/ 139454 w 139454"/>
                  <a:gd name="connsiteY4" fmla="*/ 0 h 296049"/>
                  <a:gd name="connsiteX0" fmla="*/ 123521 w 139467"/>
                  <a:gd name="connsiteY0" fmla="*/ 296049 h 296049"/>
                  <a:gd name="connsiteX1" fmla="*/ 24779 w 139467"/>
                  <a:gd name="connsiteY1" fmla="*/ 296046 h 296049"/>
                  <a:gd name="connsiteX2" fmla="*/ 13 w 139467"/>
                  <a:gd name="connsiteY2" fmla="*/ 294141 h 296049"/>
                  <a:gd name="connsiteX3" fmla="*/ 7634 w 139467"/>
                  <a:gd name="connsiteY3" fmla="*/ 131835 h 296049"/>
                  <a:gd name="connsiteX4" fmla="*/ 139467 w 139467"/>
                  <a:gd name="connsiteY4" fmla="*/ 0 h 296049"/>
                  <a:gd name="connsiteX0" fmla="*/ 123521 w 139467"/>
                  <a:gd name="connsiteY0" fmla="*/ 296049 h 296049"/>
                  <a:gd name="connsiteX1" fmla="*/ 13 w 139467"/>
                  <a:gd name="connsiteY1" fmla="*/ 294141 h 296049"/>
                  <a:gd name="connsiteX2" fmla="*/ 7634 w 139467"/>
                  <a:gd name="connsiteY2" fmla="*/ 131835 h 296049"/>
                  <a:gd name="connsiteX3" fmla="*/ 139467 w 139467"/>
                  <a:gd name="connsiteY3" fmla="*/ 0 h 296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9467" h="296049">
                    <a:moveTo>
                      <a:pt x="123521" y="296049"/>
                    </a:moveTo>
                    <a:lnTo>
                      <a:pt x="13" y="294141"/>
                    </a:lnTo>
                    <a:cubicBezTo>
                      <a:pt x="3188" y="246388"/>
                      <a:pt x="-5701" y="185704"/>
                      <a:pt x="7634" y="131835"/>
                    </a:cubicBezTo>
                    <a:cubicBezTo>
                      <a:pt x="20969" y="77966"/>
                      <a:pt x="74165" y="9528"/>
                      <a:pt x="139467" y="0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8" name="片側の 2 つの角を丸めた四角形 707"/>
              <p:cNvSpPr/>
              <p:nvPr/>
            </p:nvSpPr>
            <p:spPr>
              <a:xfrm rot="16200000">
                <a:off x="8207172" y="5910404"/>
                <a:ext cx="334962" cy="17719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9" name="片側の 2 つの角を丸めた四角形 708"/>
              <p:cNvSpPr/>
              <p:nvPr/>
            </p:nvSpPr>
            <p:spPr>
              <a:xfrm rot="16200000">
                <a:off x="8253239" y="5930227"/>
                <a:ext cx="284736" cy="13529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0" name="角丸四角形 709"/>
              <p:cNvSpPr/>
              <p:nvPr/>
            </p:nvSpPr>
            <p:spPr>
              <a:xfrm rot="484950">
                <a:off x="8407296" y="5748447"/>
                <a:ext cx="67647" cy="171058"/>
              </a:xfrm>
              <a:prstGeom prst="roundRect">
                <a:avLst>
                  <a:gd name="adj" fmla="val 50000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11" name="グループ化 710"/>
              <p:cNvGrpSpPr/>
              <p:nvPr/>
            </p:nvGrpSpPr>
            <p:grpSpPr>
              <a:xfrm flipH="1">
                <a:off x="9163512" y="5581308"/>
                <a:ext cx="354188" cy="585177"/>
                <a:chOff x="9035776" y="5581308"/>
                <a:chExt cx="354188" cy="585177"/>
              </a:xfrm>
            </p:grpSpPr>
            <p:sp>
              <p:nvSpPr>
                <p:cNvPr id="734" name="角丸四角形 28"/>
                <p:cNvSpPr/>
                <p:nvPr/>
              </p:nvSpPr>
              <p:spPr>
                <a:xfrm rot="1618452">
                  <a:off x="9079293" y="5581308"/>
                  <a:ext cx="290601" cy="573428"/>
                </a:xfrm>
                <a:custGeom>
                  <a:avLst/>
                  <a:gdLst>
                    <a:gd name="connsiteX0" fmla="*/ 0 w 281145"/>
                    <a:gd name="connsiteY0" fmla="*/ 140573 h 919789"/>
                    <a:gd name="connsiteX1" fmla="*/ 140573 w 281145"/>
                    <a:gd name="connsiteY1" fmla="*/ 0 h 919789"/>
                    <a:gd name="connsiteX2" fmla="*/ 140573 w 281145"/>
                    <a:gd name="connsiteY2" fmla="*/ 0 h 919789"/>
                    <a:gd name="connsiteX3" fmla="*/ 281146 w 281145"/>
                    <a:gd name="connsiteY3" fmla="*/ 140573 h 919789"/>
                    <a:gd name="connsiteX4" fmla="*/ 281145 w 281145"/>
                    <a:gd name="connsiteY4" fmla="*/ 779217 h 919789"/>
                    <a:gd name="connsiteX5" fmla="*/ 140572 w 281145"/>
                    <a:gd name="connsiteY5" fmla="*/ 919790 h 919789"/>
                    <a:gd name="connsiteX6" fmla="*/ 140573 w 281145"/>
                    <a:gd name="connsiteY6" fmla="*/ 919789 h 919789"/>
                    <a:gd name="connsiteX7" fmla="*/ 0 w 281145"/>
                    <a:gd name="connsiteY7" fmla="*/ 779216 h 919789"/>
                    <a:gd name="connsiteX8" fmla="*/ 0 w 281145"/>
                    <a:gd name="connsiteY8" fmla="*/ 140573 h 919789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140573 w 281146"/>
                    <a:gd name="connsiteY7" fmla="*/ 0 h 919790"/>
                    <a:gd name="connsiteX8" fmla="*/ 232013 w 281146"/>
                    <a:gd name="connsiteY8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7" fmla="*/ 232013 w 281146"/>
                    <a:gd name="connsiteY7" fmla="*/ 91440 h 919790"/>
                    <a:gd name="connsiteX0" fmla="*/ 140573 w 281146"/>
                    <a:gd name="connsiteY0" fmla="*/ 0 h 919790"/>
                    <a:gd name="connsiteX1" fmla="*/ 281146 w 281146"/>
                    <a:gd name="connsiteY1" fmla="*/ 140573 h 919790"/>
                    <a:gd name="connsiteX2" fmla="*/ 281145 w 281146"/>
                    <a:gd name="connsiteY2" fmla="*/ 779217 h 919790"/>
                    <a:gd name="connsiteX3" fmla="*/ 140572 w 281146"/>
                    <a:gd name="connsiteY3" fmla="*/ 919790 h 919790"/>
                    <a:gd name="connsiteX4" fmla="*/ 140573 w 281146"/>
                    <a:gd name="connsiteY4" fmla="*/ 919789 h 919790"/>
                    <a:gd name="connsiteX5" fmla="*/ 0 w 281146"/>
                    <a:gd name="connsiteY5" fmla="*/ 779216 h 919790"/>
                    <a:gd name="connsiteX6" fmla="*/ 0 w 281146"/>
                    <a:gd name="connsiteY6" fmla="*/ 140573 h 919790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0573 w 281146"/>
                    <a:gd name="connsiteY3" fmla="*/ 779216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281146"/>
                    <a:gd name="connsiteY0" fmla="*/ 0 h 779217"/>
                    <a:gd name="connsiteX1" fmla="*/ 281145 w 281146"/>
                    <a:gd name="connsiteY1" fmla="*/ 638644 h 779217"/>
                    <a:gd name="connsiteX2" fmla="*/ 140572 w 281146"/>
                    <a:gd name="connsiteY2" fmla="*/ 779217 h 779217"/>
                    <a:gd name="connsiteX3" fmla="*/ 143173 w 281146"/>
                    <a:gd name="connsiteY3" fmla="*/ 741879 h 779217"/>
                    <a:gd name="connsiteX4" fmla="*/ 0 w 281146"/>
                    <a:gd name="connsiteY4" fmla="*/ 638643 h 779217"/>
                    <a:gd name="connsiteX5" fmla="*/ 0 w 281146"/>
                    <a:gd name="connsiteY5" fmla="*/ 0 h 779217"/>
                    <a:gd name="connsiteX0" fmla="*/ 281146 w 317649"/>
                    <a:gd name="connsiteY0" fmla="*/ 0 h 741879"/>
                    <a:gd name="connsiteX1" fmla="*/ 281145 w 317649"/>
                    <a:gd name="connsiteY1" fmla="*/ 638644 h 741879"/>
                    <a:gd name="connsiteX2" fmla="*/ 283704 w 317649"/>
                    <a:gd name="connsiteY2" fmla="*/ 736501 h 741879"/>
                    <a:gd name="connsiteX3" fmla="*/ 143173 w 317649"/>
                    <a:gd name="connsiteY3" fmla="*/ 741879 h 741879"/>
                    <a:gd name="connsiteX4" fmla="*/ 0 w 317649"/>
                    <a:gd name="connsiteY4" fmla="*/ 638643 h 741879"/>
                    <a:gd name="connsiteX5" fmla="*/ 0 w 317649"/>
                    <a:gd name="connsiteY5" fmla="*/ 0 h 741879"/>
                    <a:gd name="connsiteX0" fmla="*/ 281146 w 283704"/>
                    <a:gd name="connsiteY0" fmla="*/ 0 h 741879"/>
                    <a:gd name="connsiteX1" fmla="*/ 281145 w 283704"/>
                    <a:gd name="connsiteY1" fmla="*/ 638644 h 741879"/>
                    <a:gd name="connsiteX2" fmla="*/ 283704 w 283704"/>
                    <a:gd name="connsiteY2" fmla="*/ 736501 h 741879"/>
                    <a:gd name="connsiteX3" fmla="*/ 143173 w 283704"/>
                    <a:gd name="connsiteY3" fmla="*/ 741879 h 741879"/>
                    <a:gd name="connsiteX4" fmla="*/ 0 w 283704"/>
                    <a:gd name="connsiteY4" fmla="*/ 638643 h 741879"/>
                    <a:gd name="connsiteX5" fmla="*/ 0 w 283704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281859"/>
                    <a:gd name="connsiteY0" fmla="*/ 0 h 741879"/>
                    <a:gd name="connsiteX1" fmla="*/ 281145 w 281859"/>
                    <a:gd name="connsiteY1" fmla="*/ 638644 h 741879"/>
                    <a:gd name="connsiteX2" fmla="*/ 271501 w 281859"/>
                    <a:gd name="connsiteY2" fmla="*/ 723308 h 741879"/>
                    <a:gd name="connsiteX3" fmla="*/ 143173 w 281859"/>
                    <a:gd name="connsiteY3" fmla="*/ 741879 h 741879"/>
                    <a:gd name="connsiteX4" fmla="*/ 0 w 281859"/>
                    <a:gd name="connsiteY4" fmla="*/ 638643 h 741879"/>
                    <a:gd name="connsiteX5" fmla="*/ 0 w 281859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325113"/>
                    <a:gd name="connsiteY0" fmla="*/ 0 h 741879"/>
                    <a:gd name="connsiteX1" fmla="*/ 281145 w 325113"/>
                    <a:gd name="connsiteY1" fmla="*/ 638644 h 741879"/>
                    <a:gd name="connsiteX2" fmla="*/ 271501 w 325113"/>
                    <a:gd name="connsiteY2" fmla="*/ 723308 h 741879"/>
                    <a:gd name="connsiteX3" fmla="*/ 143173 w 325113"/>
                    <a:gd name="connsiteY3" fmla="*/ 741879 h 741879"/>
                    <a:gd name="connsiteX4" fmla="*/ 0 w 325113"/>
                    <a:gd name="connsiteY4" fmla="*/ 638643 h 741879"/>
                    <a:gd name="connsiteX5" fmla="*/ 0 w 325113"/>
                    <a:gd name="connsiteY5" fmla="*/ 0 h 741879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81859"/>
                    <a:gd name="connsiteY0" fmla="*/ 0 h 747448"/>
                    <a:gd name="connsiteX1" fmla="*/ 281145 w 281859"/>
                    <a:gd name="connsiteY1" fmla="*/ 638644 h 747448"/>
                    <a:gd name="connsiteX2" fmla="*/ 271501 w 281859"/>
                    <a:gd name="connsiteY2" fmla="*/ 723308 h 747448"/>
                    <a:gd name="connsiteX3" fmla="*/ 143173 w 281859"/>
                    <a:gd name="connsiteY3" fmla="*/ 741879 h 747448"/>
                    <a:gd name="connsiteX4" fmla="*/ 0 w 281859"/>
                    <a:gd name="connsiteY4" fmla="*/ 638643 h 747448"/>
                    <a:gd name="connsiteX5" fmla="*/ 0 w 281859"/>
                    <a:gd name="connsiteY5" fmla="*/ 0 h 747448"/>
                    <a:gd name="connsiteX0" fmla="*/ 281146 w 291365"/>
                    <a:gd name="connsiteY0" fmla="*/ 0 h 743136"/>
                    <a:gd name="connsiteX1" fmla="*/ 281145 w 291365"/>
                    <a:gd name="connsiteY1" fmla="*/ 638644 h 743136"/>
                    <a:gd name="connsiteX2" fmla="*/ 143173 w 291365"/>
                    <a:gd name="connsiteY2" fmla="*/ 741879 h 743136"/>
                    <a:gd name="connsiteX3" fmla="*/ 0 w 291365"/>
                    <a:gd name="connsiteY3" fmla="*/ 638643 h 743136"/>
                    <a:gd name="connsiteX4" fmla="*/ 0 w 291365"/>
                    <a:gd name="connsiteY4" fmla="*/ 0 h 743136"/>
                    <a:gd name="connsiteX0" fmla="*/ 281146 w 291365"/>
                    <a:gd name="connsiteY0" fmla="*/ 0 h 741879"/>
                    <a:gd name="connsiteX1" fmla="*/ 281145 w 291365"/>
                    <a:gd name="connsiteY1" fmla="*/ 638644 h 741879"/>
                    <a:gd name="connsiteX2" fmla="*/ 143173 w 291365"/>
                    <a:gd name="connsiteY2" fmla="*/ 741879 h 741879"/>
                    <a:gd name="connsiteX3" fmla="*/ 0 w 291365"/>
                    <a:gd name="connsiteY3" fmla="*/ 638643 h 741879"/>
                    <a:gd name="connsiteX4" fmla="*/ 0 w 291365"/>
                    <a:gd name="connsiteY4" fmla="*/ 0 h 741879"/>
                    <a:gd name="connsiteX0" fmla="*/ 281146 w 294793"/>
                    <a:gd name="connsiteY0" fmla="*/ 0 h 741879"/>
                    <a:gd name="connsiteX1" fmla="*/ 285616 w 294793"/>
                    <a:gd name="connsiteY1" fmla="*/ 600951 h 741879"/>
                    <a:gd name="connsiteX2" fmla="*/ 143173 w 294793"/>
                    <a:gd name="connsiteY2" fmla="*/ 741879 h 741879"/>
                    <a:gd name="connsiteX3" fmla="*/ 0 w 294793"/>
                    <a:gd name="connsiteY3" fmla="*/ 638643 h 741879"/>
                    <a:gd name="connsiteX4" fmla="*/ 0 w 294793"/>
                    <a:gd name="connsiteY4" fmla="*/ 0 h 741879"/>
                    <a:gd name="connsiteX0" fmla="*/ 281146 w 289271"/>
                    <a:gd name="connsiteY0" fmla="*/ 0 h 741879"/>
                    <a:gd name="connsiteX1" fmla="*/ 285616 w 289271"/>
                    <a:gd name="connsiteY1" fmla="*/ 600951 h 741879"/>
                    <a:gd name="connsiteX2" fmla="*/ 143173 w 289271"/>
                    <a:gd name="connsiteY2" fmla="*/ 741879 h 741879"/>
                    <a:gd name="connsiteX3" fmla="*/ 0 w 289271"/>
                    <a:gd name="connsiteY3" fmla="*/ 638643 h 741879"/>
                    <a:gd name="connsiteX4" fmla="*/ 0 w 289271"/>
                    <a:gd name="connsiteY4" fmla="*/ 0 h 741879"/>
                    <a:gd name="connsiteX0" fmla="*/ 281146 w 287826"/>
                    <a:gd name="connsiteY0" fmla="*/ 0 h 741879"/>
                    <a:gd name="connsiteX1" fmla="*/ 283854 w 287826"/>
                    <a:gd name="connsiteY1" fmla="*/ 550869 h 741879"/>
                    <a:gd name="connsiteX2" fmla="*/ 143173 w 287826"/>
                    <a:gd name="connsiteY2" fmla="*/ 741879 h 741879"/>
                    <a:gd name="connsiteX3" fmla="*/ 0 w 287826"/>
                    <a:gd name="connsiteY3" fmla="*/ 638643 h 741879"/>
                    <a:gd name="connsiteX4" fmla="*/ 0 w 287826"/>
                    <a:gd name="connsiteY4" fmla="*/ 0 h 741879"/>
                    <a:gd name="connsiteX0" fmla="*/ 284072 w 294347"/>
                    <a:gd name="connsiteY0" fmla="*/ 118449 h 741879"/>
                    <a:gd name="connsiteX1" fmla="*/ 283854 w 294347"/>
                    <a:gd name="connsiteY1" fmla="*/ 550869 h 741879"/>
                    <a:gd name="connsiteX2" fmla="*/ 143173 w 294347"/>
                    <a:gd name="connsiteY2" fmla="*/ 741879 h 741879"/>
                    <a:gd name="connsiteX3" fmla="*/ 0 w 294347"/>
                    <a:gd name="connsiteY3" fmla="*/ 638643 h 741879"/>
                    <a:gd name="connsiteX4" fmla="*/ 0 w 294347"/>
                    <a:gd name="connsiteY4" fmla="*/ 0 h 741879"/>
                    <a:gd name="connsiteX0" fmla="*/ 284072 w 284072"/>
                    <a:gd name="connsiteY0" fmla="*/ 118449 h 741879"/>
                    <a:gd name="connsiteX1" fmla="*/ 283854 w 284072"/>
                    <a:gd name="connsiteY1" fmla="*/ 550869 h 741879"/>
                    <a:gd name="connsiteX2" fmla="*/ 143173 w 284072"/>
                    <a:gd name="connsiteY2" fmla="*/ 741879 h 741879"/>
                    <a:gd name="connsiteX3" fmla="*/ 0 w 284072"/>
                    <a:gd name="connsiteY3" fmla="*/ 638643 h 741879"/>
                    <a:gd name="connsiteX4" fmla="*/ 0 w 284072"/>
                    <a:gd name="connsiteY4" fmla="*/ 0 h 741879"/>
                    <a:gd name="connsiteX0" fmla="*/ 292815 w 292815"/>
                    <a:gd name="connsiteY0" fmla="*/ 118449 h 741879"/>
                    <a:gd name="connsiteX1" fmla="*/ 292597 w 292815"/>
                    <a:gd name="connsiteY1" fmla="*/ 550869 h 741879"/>
                    <a:gd name="connsiteX2" fmla="*/ 151916 w 292815"/>
                    <a:gd name="connsiteY2" fmla="*/ 741879 h 741879"/>
                    <a:gd name="connsiteX3" fmla="*/ 0 w 292815"/>
                    <a:gd name="connsiteY3" fmla="*/ 572026 h 741879"/>
                    <a:gd name="connsiteX4" fmla="*/ 8743 w 292815"/>
                    <a:gd name="connsiteY4" fmla="*/ 0 h 741879"/>
                    <a:gd name="connsiteX0" fmla="*/ 294388 w 294388"/>
                    <a:gd name="connsiteY0" fmla="*/ 85769 h 709199"/>
                    <a:gd name="connsiteX1" fmla="*/ 294170 w 294388"/>
                    <a:gd name="connsiteY1" fmla="*/ 518189 h 709199"/>
                    <a:gd name="connsiteX2" fmla="*/ 153489 w 294388"/>
                    <a:gd name="connsiteY2" fmla="*/ 709199 h 709199"/>
                    <a:gd name="connsiteX3" fmla="*/ 1573 w 294388"/>
                    <a:gd name="connsiteY3" fmla="*/ 539346 h 709199"/>
                    <a:gd name="connsiteX4" fmla="*/ 0 w 294388"/>
                    <a:gd name="connsiteY4" fmla="*/ 1 h 709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4388" h="709199">
                      <a:moveTo>
                        <a:pt x="294388" y="85769"/>
                      </a:moveTo>
                      <a:cubicBezTo>
                        <a:pt x="294315" y="229909"/>
                        <a:pt x="294243" y="374049"/>
                        <a:pt x="294170" y="518189"/>
                      </a:cubicBezTo>
                      <a:cubicBezTo>
                        <a:pt x="270687" y="622094"/>
                        <a:pt x="263529" y="704947"/>
                        <a:pt x="153489" y="709199"/>
                      </a:cubicBezTo>
                      <a:cubicBezTo>
                        <a:pt x="75853" y="709199"/>
                        <a:pt x="1573" y="616982"/>
                        <a:pt x="1573" y="539346"/>
                      </a:cubicBezTo>
                      <a:cubicBezTo>
                        <a:pt x="1049" y="359564"/>
                        <a:pt x="524" y="179783"/>
                        <a:pt x="0" y="1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5" name="片側の 2 つの角を丸めた四角形 272"/>
                <p:cNvSpPr/>
                <p:nvPr/>
              </p:nvSpPr>
              <p:spPr>
                <a:xfrm rot="16200000">
                  <a:off x="9126139" y="5960798"/>
                  <a:ext cx="115324" cy="296049"/>
                </a:xfrm>
                <a:custGeom>
                  <a:avLst/>
                  <a:gdLst>
                    <a:gd name="connsiteX0" fmla="*/ 97543 w 334962"/>
                    <a:gd name="connsiteY0" fmla="*/ 0 h 195085"/>
                    <a:gd name="connsiteX1" fmla="*/ 237420 w 334962"/>
                    <a:gd name="connsiteY1" fmla="*/ 0 h 195085"/>
                    <a:gd name="connsiteX2" fmla="*/ 334963 w 334962"/>
                    <a:gd name="connsiteY2" fmla="*/ 97543 h 195085"/>
                    <a:gd name="connsiteX3" fmla="*/ 334962 w 334962"/>
                    <a:gd name="connsiteY3" fmla="*/ 195085 h 195085"/>
                    <a:gd name="connsiteX4" fmla="*/ 334962 w 334962"/>
                    <a:gd name="connsiteY4" fmla="*/ 195085 h 195085"/>
                    <a:gd name="connsiteX5" fmla="*/ 0 w 334962"/>
                    <a:gd name="connsiteY5" fmla="*/ 195085 h 195085"/>
                    <a:gd name="connsiteX6" fmla="*/ 0 w 334962"/>
                    <a:gd name="connsiteY6" fmla="*/ 195085 h 195085"/>
                    <a:gd name="connsiteX7" fmla="*/ 0 w 334962"/>
                    <a:gd name="connsiteY7" fmla="*/ 97543 h 195085"/>
                    <a:gd name="connsiteX8" fmla="*/ 97543 w 334962"/>
                    <a:gd name="connsiteY8" fmla="*/ 0 h 195085"/>
                    <a:gd name="connsiteX0" fmla="*/ 334963 w 426403"/>
                    <a:gd name="connsiteY0" fmla="*/ 97543 h 195085"/>
                    <a:gd name="connsiteX1" fmla="*/ 334962 w 426403"/>
                    <a:gd name="connsiteY1" fmla="*/ 195085 h 195085"/>
                    <a:gd name="connsiteX2" fmla="*/ 334962 w 426403"/>
                    <a:gd name="connsiteY2" fmla="*/ 195085 h 195085"/>
                    <a:gd name="connsiteX3" fmla="*/ 0 w 426403"/>
                    <a:gd name="connsiteY3" fmla="*/ 195085 h 195085"/>
                    <a:gd name="connsiteX4" fmla="*/ 0 w 426403"/>
                    <a:gd name="connsiteY4" fmla="*/ 195085 h 195085"/>
                    <a:gd name="connsiteX5" fmla="*/ 0 w 426403"/>
                    <a:gd name="connsiteY5" fmla="*/ 97543 h 195085"/>
                    <a:gd name="connsiteX6" fmla="*/ 97543 w 426403"/>
                    <a:gd name="connsiteY6" fmla="*/ 0 h 195085"/>
                    <a:gd name="connsiteX7" fmla="*/ 237420 w 426403"/>
                    <a:gd name="connsiteY7" fmla="*/ 0 h 195085"/>
                    <a:gd name="connsiteX8" fmla="*/ 426403 w 426403"/>
                    <a:gd name="connsiteY8" fmla="*/ 188983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7" fmla="*/ 237420 w 334963"/>
                    <a:gd name="connsiteY7" fmla="*/ 0 h 195085"/>
                    <a:gd name="connsiteX0" fmla="*/ 334963 w 334963"/>
                    <a:gd name="connsiteY0" fmla="*/ 97543 h 195085"/>
                    <a:gd name="connsiteX1" fmla="*/ 334962 w 334963"/>
                    <a:gd name="connsiteY1" fmla="*/ 195085 h 195085"/>
                    <a:gd name="connsiteX2" fmla="*/ 334962 w 334963"/>
                    <a:gd name="connsiteY2" fmla="*/ 195085 h 195085"/>
                    <a:gd name="connsiteX3" fmla="*/ 0 w 334963"/>
                    <a:gd name="connsiteY3" fmla="*/ 195085 h 195085"/>
                    <a:gd name="connsiteX4" fmla="*/ 0 w 334963"/>
                    <a:gd name="connsiteY4" fmla="*/ 195085 h 195085"/>
                    <a:gd name="connsiteX5" fmla="*/ 0 w 334963"/>
                    <a:gd name="connsiteY5" fmla="*/ 97543 h 195085"/>
                    <a:gd name="connsiteX6" fmla="*/ 97543 w 334963"/>
                    <a:gd name="connsiteY6" fmla="*/ 0 h 195085"/>
                    <a:gd name="connsiteX0" fmla="*/ 334962 w 334962"/>
                    <a:gd name="connsiteY0" fmla="*/ 195085 h 195085"/>
                    <a:gd name="connsiteX1" fmla="*/ 334962 w 334962"/>
                    <a:gd name="connsiteY1" fmla="*/ 195085 h 195085"/>
                    <a:gd name="connsiteX2" fmla="*/ 0 w 334962"/>
                    <a:gd name="connsiteY2" fmla="*/ 195085 h 195085"/>
                    <a:gd name="connsiteX3" fmla="*/ 0 w 334962"/>
                    <a:gd name="connsiteY3" fmla="*/ 195085 h 195085"/>
                    <a:gd name="connsiteX4" fmla="*/ 0 w 334962"/>
                    <a:gd name="connsiteY4" fmla="*/ 97543 h 195085"/>
                    <a:gd name="connsiteX5" fmla="*/ 97543 w 334962"/>
                    <a:gd name="connsiteY5" fmla="*/ 0 h 195085"/>
                    <a:gd name="connsiteX0" fmla="*/ 334962 w 334962"/>
                    <a:gd name="connsiteY0" fmla="*/ 290333 h 290333"/>
                    <a:gd name="connsiteX1" fmla="*/ 334962 w 334962"/>
                    <a:gd name="connsiteY1" fmla="*/ 290333 h 290333"/>
                    <a:gd name="connsiteX2" fmla="*/ 0 w 334962"/>
                    <a:gd name="connsiteY2" fmla="*/ 290333 h 290333"/>
                    <a:gd name="connsiteX3" fmla="*/ 0 w 334962"/>
                    <a:gd name="connsiteY3" fmla="*/ 290333 h 290333"/>
                    <a:gd name="connsiteX4" fmla="*/ 0 w 334962"/>
                    <a:gd name="connsiteY4" fmla="*/ 192791 h 290333"/>
                    <a:gd name="connsiteX5" fmla="*/ 107068 w 334962"/>
                    <a:gd name="connsiteY5" fmla="*/ 0 h 290333"/>
                    <a:gd name="connsiteX0" fmla="*/ 334962 w 334962"/>
                    <a:gd name="connsiteY0" fmla="*/ 292236 h 292236"/>
                    <a:gd name="connsiteX1" fmla="*/ 334962 w 334962"/>
                    <a:gd name="connsiteY1" fmla="*/ 292236 h 292236"/>
                    <a:gd name="connsiteX2" fmla="*/ 0 w 334962"/>
                    <a:gd name="connsiteY2" fmla="*/ 292236 h 292236"/>
                    <a:gd name="connsiteX3" fmla="*/ 0 w 334962"/>
                    <a:gd name="connsiteY3" fmla="*/ 292236 h 292236"/>
                    <a:gd name="connsiteX4" fmla="*/ 0 w 334962"/>
                    <a:gd name="connsiteY4" fmla="*/ 194694 h 292236"/>
                    <a:gd name="connsiteX5" fmla="*/ 107068 w 334962"/>
                    <a:gd name="connsiteY5" fmla="*/ 0 h 292236"/>
                    <a:gd name="connsiteX0" fmla="*/ 334962 w 334962"/>
                    <a:gd name="connsiteY0" fmla="*/ 294141 h 294141"/>
                    <a:gd name="connsiteX1" fmla="*/ 334962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294141 h 294141"/>
                    <a:gd name="connsiteX4" fmla="*/ 0 w 334962"/>
                    <a:gd name="connsiteY4" fmla="*/ 196599 h 294141"/>
                    <a:gd name="connsiteX5" fmla="*/ 107068 w 334962"/>
                    <a:gd name="connsiteY5" fmla="*/ 0 h 294141"/>
                    <a:gd name="connsiteX0" fmla="*/ 334962 w 334962"/>
                    <a:gd name="connsiteY0" fmla="*/ 294141 h 366534"/>
                    <a:gd name="connsiteX1" fmla="*/ 233997 w 334962"/>
                    <a:gd name="connsiteY1" fmla="*/ 366534 h 366534"/>
                    <a:gd name="connsiteX2" fmla="*/ 0 w 334962"/>
                    <a:gd name="connsiteY2" fmla="*/ 294141 h 366534"/>
                    <a:gd name="connsiteX3" fmla="*/ 0 w 334962"/>
                    <a:gd name="connsiteY3" fmla="*/ 294141 h 366534"/>
                    <a:gd name="connsiteX4" fmla="*/ 0 w 334962"/>
                    <a:gd name="connsiteY4" fmla="*/ 196599 h 366534"/>
                    <a:gd name="connsiteX5" fmla="*/ 107068 w 334962"/>
                    <a:gd name="connsiteY5" fmla="*/ 0 h 366534"/>
                    <a:gd name="connsiteX0" fmla="*/ 334962 w 334962"/>
                    <a:gd name="connsiteY0" fmla="*/ 294141 h 294141"/>
                    <a:gd name="connsiteX1" fmla="*/ 0 w 334962"/>
                    <a:gd name="connsiteY1" fmla="*/ 294141 h 294141"/>
                    <a:gd name="connsiteX2" fmla="*/ 0 w 334962"/>
                    <a:gd name="connsiteY2" fmla="*/ 294141 h 294141"/>
                    <a:gd name="connsiteX3" fmla="*/ 0 w 334962"/>
                    <a:gd name="connsiteY3" fmla="*/ 196599 h 294141"/>
                    <a:gd name="connsiteX4" fmla="*/ 107068 w 334962"/>
                    <a:gd name="connsiteY4" fmla="*/ 0 h 294141"/>
                    <a:gd name="connsiteX0" fmla="*/ 98742 w 107068"/>
                    <a:gd name="connsiteY0" fmla="*/ 294144 h 294144"/>
                    <a:gd name="connsiteX1" fmla="*/ 0 w 107068"/>
                    <a:gd name="connsiteY1" fmla="*/ 294141 h 294144"/>
                    <a:gd name="connsiteX2" fmla="*/ 0 w 107068"/>
                    <a:gd name="connsiteY2" fmla="*/ 294141 h 294144"/>
                    <a:gd name="connsiteX3" fmla="*/ 0 w 107068"/>
                    <a:gd name="connsiteY3" fmla="*/ 196599 h 294144"/>
                    <a:gd name="connsiteX4" fmla="*/ 107068 w 107068"/>
                    <a:gd name="connsiteY4" fmla="*/ 0 h 294144"/>
                    <a:gd name="connsiteX0" fmla="*/ 106362 w 114688"/>
                    <a:gd name="connsiteY0" fmla="*/ 294144 h 294144"/>
                    <a:gd name="connsiteX1" fmla="*/ 7620 w 114688"/>
                    <a:gd name="connsiteY1" fmla="*/ 294141 h 294144"/>
                    <a:gd name="connsiteX2" fmla="*/ 7620 w 114688"/>
                    <a:gd name="connsiteY2" fmla="*/ 294141 h 294144"/>
                    <a:gd name="connsiteX3" fmla="*/ 0 w 114688"/>
                    <a:gd name="connsiteY3" fmla="*/ 145164 h 294144"/>
                    <a:gd name="connsiteX4" fmla="*/ 114688 w 114688"/>
                    <a:gd name="connsiteY4" fmla="*/ 0 h 294144"/>
                    <a:gd name="connsiteX0" fmla="*/ 106362 w 122308"/>
                    <a:gd name="connsiteY0" fmla="*/ 296049 h 296049"/>
                    <a:gd name="connsiteX1" fmla="*/ 7620 w 122308"/>
                    <a:gd name="connsiteY1" fmla="*/ 296046 h 296049"/>
                    <a:gd name="connsiteX2" fmla="*/ 7620 w 122308"/>
                    <a:gd name="connsiteY2" fmla="*/ 296046 h 296049"/>
                    <a:gd name="connsiteX3" fmla="*/ 0 w 122308"/>
                    <a:gd name="connsiteY3" fmla="*/ 147069 h 296049"/>
                    <a:gd name="connsiteX4" fmla="*/ 122308 w 122308"/>
                    <a:gd name="connsiteY4" fmla="*/ 0 h 296049"/>
                    <a:gd name="connsiteX0" fmla="*/ 106362 w 122308"/>
                    <a:gd name="connsiteY0" fmla="*/ 296049 h 296049"/>
                    <a:gd name="connsiteX1" fmla="*/ 7620 w 122308"/>
                    <a:gd name="connsiteY1" fmla="*/ 296046 h 296049"/>
                    <a:gd name="connsiteX2" fmla="*/ 7620 w 122308"/>
                    <a:gd name="connsiteY2" fmla="*/ 296046 h 296049"/>
                    <a:gd name="connsiteX3" fmla="*/ 0 w 122308"/>
                    <a:gd name="connsiteY3" fmla="*/ 147069 h 296049"/>
                    <a:gd name="connsiteX4" fmla="*/ 122308 w 122308"/>
                    <a:gd name="connsiteY4" fmla="*/ 0 h 296049"/>
                    <a:gd name="connsiteX0" fmla="*/ 123508 w 139454"/>
                    <a:gd name="connsiteY0" fmla="*/ 296049 h 296049"/>
                    <a:gd name="connsiteX1" fmla="*/ 24766 w 139454"/>
                    <a:gd name="connsiteY1" fmla="*/ 296046 h 296049"/>
                    <a:gd name="connsiteX2" fmla="*/ 0 w 139454"/>
                    <a:gd name="connsiteY2" fmla="*/ 294141 h 296049"/>
                    <a:gd name="connsiteX3" fmla="*/ 17146 w 139454"/>
                    <a:gd name="connsiteY3" fmla="*/ 147069 h 296049"/>
                    <a:gd name="connsiteX4" fmla="*/ 139454 w 139454"/>
                    <a:gd name="connsiteY4" fmla="*/ 0 h 296049"/>
                    <a:gd name="connsiteX0" fmla="*/ 123508 w 139454"/>
                    <a:gd name="connsiteY0" fmla="*/ 296049 h 296049"/>
                    <a:gd name="connsiteX1" fmla="*/ 24766 w 139454"/>
                    <a:gd name="connsiteY1" fmla="*/ 296046 h 296049"/>
                    <a:gd name="connsiteX2" fmla="*/ 0 w 139454"/>
                    <a:gd name="connsiteY2" fmla="*/ 294141 h 296049"/>
                    <a:gd name="connsiteX3" fmla="*/ 9526 w 139454"/>
                    <a:gd name="connsiteY3" fmla="*/ 150882 h 296049"/>
                    <a:gd name="connsiteX4" fmla="*/ 139454 w 139454"/>
                    <a:gd name="connsiteY4" fmla="*/ 0 h 296049"/>
                    <a:gd name="connsiteX0" fmla="*/ 123508 w 139454"/>
                    <a:gd name="connsiteY0" fmla="*/ 296049 h 296049"/>
                    <a:gd name="connsiteX1" fmla="*/ 24766 w 139454"/>
                    <a:gd name="connsiteY1" fmla="*/ 296046 h 296049"/>
                    <a:gd name="connsiteX2" fmla="*/ 0 w 139454"/>
                    <a:gd name="connsiteY2" fmla="*/ 294141 h 296049"/>
                    <a:gd name="connsiteX3" fmla="*/ 9526 w 139454"/>
                    <a:gd name="connsiteY3" fmla="*/ 150882 h 296049"/>
                    <a:gd name="connsiteX4" fmla="*/ 139454 w 139454"/>
                    <a:gd name="connsiteY4" fmla="*/ 0 h 296049"/>
                    <a:gd name="connsiteX0" fmla="*/ 123508 w 139454"/>
                    <a:gd name="connsiteY0" fmla="*/ 296049 h 296049"/>
                    <a:gd name="connsiteX1" fmla="*/ 24766 w 139454"/>
                    <a:gd name="connsiteY1" fmla="*/ 296046 h 296049"/>
                    <a:gd name="connsiteX2" fmla="*/ 0 w 139454"/>
                    <a:gd name="connsiteY2" fmla="*/ 294141 h 296049"/>
                    <a:gd name="connsiteX3" fmla="*/ 9526 w 139454"/>
                    <a:gd name="connsiteY3" fmla="*/ 150882 h 296049"/>
                    <a:gd name="connsiteX4" fmla="*/ 139454 w 139454"/>
                    <a:gd name="connsiteY4" fmla="*/ 0 h 296049"/>
                    <a:gd name="connsiteX0" fmla="*/ 123521 w 139467"/>
                    <a:gd name="connsiteY0" fmla="*/ 296049 h 296049"/>
                    <a:gd name="connsiteX1" fmla="*/ 24779 w 139467"/>
                    <a:gd name="connsiteY1" fmla="*/ 296046 h 296049"/>
                    <a:gd name="connsiteX2" fmla="*/ 13 w 139467"/>
                    <a:gd name="connsiteY2" fmla="*/ 294141 h 296049"/>
                    <a:gd name="connsiteX3" fmla="*/ 7634 w 139467"/>
                    <a:gd name="connsiteY3" fmla="*/ 131835 h 296049"/>
                    <a:gd name="connsiteX4" fmla="*/ 139467 w 139467"/>
                    <a:gd name="connsiteY4" fmla="*/ 0 h 296049"/>
                    <a:gd name="connsiteX0" fmla="*/ 123521 w 139467"/>
                    <a:gd name="connsiteY0" fmla="*/ 296049 h 296049"/>
                    <a:gd name="connsiteX1" fmla="*/ 13 w 139467"/>
                    <a:gd name="connsiteY1" fmla="*/ 294141 h 296049"/>
                    <a:gd name="connsiteX2" fmla="*/ 7634 w 139467"/>
                    <a:gd name="connsiteY2" fmla="*/ 131835 h 296049"/>
                    <a:gd name="connsiteX3" fmla="*/ 139467 w 139467"/>
                    <a:gd name="connsiteY3" fmla="*/ 0 h 296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9467" h="296049">
                      <a:moveTo>
                        <a:pt x="123521" y="296049"/>
                      </a:moveTo>
                      <a:lnTo>
                        <a:pt x="13" y="294141"/>
                      </a:lnTo>
                      <a:cubicBezTo>
                        <a:pt x="3188" y="246388"/>
                        <a:pt x="-5701" y="185704"/>
                        <a:pt x="7634" y="131835"/>
                      </a:cubicBezTo>
                      <a:cubicBezTo>
                        <a:pt x="20969" y="77966"/>
                        <a:pt x="74165" y="9528"/>
                        <a:pt x="139467" y="0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6" name="片側の 2 つの角を丸めた四角形 735"/>
                <p:cNvSpPr/>
                <p:nvPr/>
              </p:nvSpPr>
              <p:spPr>
                <a:xfrm rot="16200000">
                  <a:off x="9121104" y="5910404"/>
                  <a:ext cx="334962" cy="17719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7" name="片側の 2 つの角を丸めた四角形 736"/>
                <p:cNvSpPr/>
                <p:nvPr/>
              </p:nvSpPr>
              <p:spPr>
                <a:xfrm rot="16200000">
                  <a:off x="9167171" y="5930227"/>
                  <a:ext cx="284736" cy="13529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8" name="角丸四角形 737"/>
                <p:cNvSpPr/>
                <p:nvPr/>
              </p:nvSpPr>
              <p:spPr>
                <a:xfrm rot="484950">
                  <a:off x="9322317" y="5748447"/>
                  <a:ext cx="67647" cy="1710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12" name="グループ化 711"/>
              <p:cNvGrpSpPr/>
              <p:nvPr/>
            </p:nvGrpSpPr>
            <p:grpSpPr>
              <a:xfrm>
                <a:off x="8457338" y="5527143"/>
                <a:ext cx="725348" cy="806290"/>
                <a:chOff x="6347534" y="1226511"/>
                <a:chExt cx="1722268" cy="1914457"/>
              </a:xfrm>
            </p:grpSpPr>
            <p:sp>
              <p:nvSpPr>
                <p:cNvPr id="723" name="正方形/長方形 722"/>
                <p:cNvSpPr/>
                <p:nvPr/>
              </p:nvSpPr>
              <p:spPr>
                <a:xfrm>
                  <a:off x="6347534" y="1592016"/>
                  <a:ext cx="1722268" cy="1488279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4" name="正方形/長方形 723"/>
                <p:cNvSpPr/>
                <p:nvPr/>
              </p:nvSpPr>
              <p:spPr>
                <a:xfrm>
                  <a:off x="6347534" y="1699116"/>
                  <a:ext cx="1722268" cy="1417963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6600"/>
                    </a:gs>
                    <a:gs pos="100000">
                      <a:srgbClr val="70AD47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5" name="下カーブ矢印 724"/>
                <p:cNvSpPr/>
                <p:nvPr/>
              </p:nvSpPr>
              <p:spPr>
                <a:xfrm rot="18900000">
                  <a:off x="6892100" y="1226511"/>
                  <a:ext cx="319378" cy="546878"/>
                </a:xfrm>
                <a:prstGeom prst="curvedDownArrow">
                  <a:avLst>
                    <a:gd name="adj1" fmla="val 50000"/>
                    <a:gd name="adj2" fmla="val 50000"/>
                    <a:gd name="adj3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6" name="下カーブ矢印 725"/>
                <p:cNvSpPr/>
                <p:nvPr/>
              </p:nvSpPr>
              <p:spPr>
                <a:xfrm rot="2700000" flipH="1">
                  <a:off x="7198368" y="1226513"/>
                  <a:ext cx="319378" cy="546878"/>
                </a:xfrm>
                <a:prstGeom prst="curvedDownArrow">
                  <a:avLst>
                    <a:gd name="adj1" fmla="val 50000"/>
                    <a:gd name="adj2" fmla="val 50000"/>
                    <a:gd name="adj3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7" name="下カーブ矢印 726"/>
                <p:cNvSpPr/>
                <p:nvPr/>
              </p:nvSpPr>
              <p:spPr>
                <a:xfrm rot="2700000" flipH="1">
                  <a:off x="7218371" y="1337446"/>
                  <a:ext cx="258260" cy="442224"/>
                </a:xfrm>
                <a:prstGeom prst="curvedDownArrow">
                  <a:avLst>
                    <a:gd name="adj1" fmla="val 50000"/>
                    <a:gd name="adj2" fmla="val 50000"/>
                    <a:gd name="adj3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8" name="下カーブ矢印 727"/>
                <p:cNvSpPr/>
                <p:nvPr/>
              </p:nvSpPr>
              <p:spPr>
                <a:xfrm rot="18900000">
                  <a:off x="6912103" y="1337444"/>
                  <a:ext cx="258260" cy="442224"/>
                </a:xfrm>
                <a:prstGeom prst="curvedDownArrow">
                  <a:avLst>
                    <a:gd name="adj1" fmla="val 50000"/>
                    <a:gd name="adj2" fmla="val 50000"/>
                    <a:gd name="adj3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9" name="正方形/長方形 728"/>
                <p:cNvSpPr/>
                <p:nvPr/>
              </p:nvSpPr>
              <p:spPr>
                <a:xfrm rot="5400000">
                  <a:off x="6426880" y="2199888"/>
                  <a:ext cx="1563569" cy="31859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0" name="星 10 729"/>
                <p:cNvSpPr/>
                <p:nvPr/>
              </p:nvSpPr>
              <p:spPr>
                <a:xfrm>
                  <a:off x="7388118" y="2048469"/>
                  <a:ext cx="633788" cy="633786"/>
                </a:xfrm>
                <a:prstGeom prst="star10">
                  <a:avLst>
                    <a:gd name="adj" fmla="val 39445"/>
                    <a:gd name="hf" fmla="val 105146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1" name="星 10 730"/>
                <p:cNvSpPr/>
                <p:nvPr/>
              </p:nvSpPr>
              <p:spPr>
                <a:xfrm>
                  <a:off x="7460124" y="2120476"/>
                  <a:ext cx="489774" cy="489772"/>
                </a:xfrm>
                <a:prstGeom prst="star10">
                  <a:avLst>
                    <a:gd name="adj" fmla="val 39445"/>
                    <a:gd name="hf" fmla="val 105146"/>
                  </a:avLst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2" name="山形 731"/>
                <p:cNvSpPr/>
                <p:nvPr/>
              </p:nvSpPr>
              <p:spPr>
                <a:xfrm rot="18900000">
                  <a:off x="6805530" y="1588197"/>
                  <a:ext cx="487680" cy="329039"/>
                </a:xfrm>
                <a:prstGeom prst="chevron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3" name="山形 732"/>
                <p:cNvSpPr/>
                <p:nvPr/>
              </p:nvSpPr>
              <p:spPr>
                <a:xfrm rot="2700000" flipH="1">
                  <a:off x="7152010" y="1587456"/>
                  <a:ext cx="487680" cy="329039"/>
                </a:xfrm>
                <a:prstGeom prst="chevron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13" name="グループ化 712"/>
              <p:cNvGrpSpPr/>
              <p:nvPr/>
            </p:nvGrpSpPr>
            <p:grpSpPr>
              <a:xfrm>
                <a:off x="8370475" y="5831523"/>
                <a:ext cx="156686" cy="237808"/>
                <a:chOff x="6810979" y="5831522"/>
                <a:chExt cx="185555" cy="295625"/>
              </a:xfrm>
            </p:grpSpPr>
            <p:sp>
              <p:nvSpPr>
                <p:cNvPr id="719" name="角丸四角形 718"/>
                <p:cNvSpPr/>
                <p:nvPr/>
              </p:nvSpPr>
              <p:spPr>
                <a:xfrm rot="5400000">
                  <a:off x="6866506" y="5775995"/>
                  <a:ext cx="74501" cy="1855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0" name="角丸四角形 719"/>
                <p:cNvSpPr/>
                <p:nvPr/>
              </p:nvSpPr>
              <p:spPr>
                <a:xfrm rot="5400000">
                  <a:off x="6866506" y="5848117"/>
                  <a:ext cx="74501" cy="1855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1" name="角丸四角形 720"/>
                <p:cNvSpPr/>
                <p:nvPr/>
              </p:nvSpPr>
              <p:spPr>
                <a:xfrm rot="5400000">
                  <a:off x="6866506" y="5922618"/>
                  <a:ext cx="74501" cy="1855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2" name="角丸四角形 721"/>
                <p:cNvSpPr/>
                <p:nvPr/>
              </p:nvSpPr>
              <p:spPr>
                <a:xfrm rot="5400000">
                  <a:off x="6866506" y="5997119"/>
                  <a:ext cx="74501" cy="1855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14" name="グループ化 713"/>
              <p:cNvGrpSpPr/>
              <p:nvPr/>
            </p:nvGrpSpPr>
            <p:grpSpPr>
              <a:xfrm>
                <a:off x="9112383" y="5831523"/>
                <a:ext cx="156686" cy="237808"/>
                <a:chOff x="9112383" y="5831523"/>
                <a:chExt cx="156686" cy="237808"/>
              </a:xfrm>
            </p:grpSpPr>
            <p:sp>
              <p:nvSpPr>
                <p:cNvPr id="715" name="角丸四角形 714"/>
                <p:cNvSpPr/>
                <p:nvPr/>
              </p:nvSpPr>
              <p:spPr>
                <a:xfrm rot="16200000" flipH="1">
                  <a:off x="9160761" y="5783145"/>
                  <a:ext cx="59930" cy="1566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6" name="角丸四角形 715"/>
                <p:cNvSpPr/>
                <p:nvPr/>
              </p:nvSpPr>
              <p:spPr>
                <a:xfrm rot="16200000" flipH="1">
                  <a:off x="9160761" y="5841162"/>
                  <a:ext cx="59930" cy="1566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7" name="角丸四角形 716"/>
                <p:cNvSpPr/>
                <p:nvPr/>
              </p:nvSpPr>
              <p:spPr>
                <a:xfrm rot="16200000" flipH="1">
                  <a:off x="9160761" y="5901092"/>
                  <a:ext cx="59930" cy="1566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8" name="角丸四角形 717"/>
                <p:cNvSpPr/>
                <p:nvPr/>
              </p:nvSpPr>
              <p:spPr>
                <a:xfrm rot="16200000" flipH="1">
                  <a:off x="9160761" y="5961023"/>
                  <a:ext cx="59930" cy="1566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pptx364_サンタ衣装の女性</dc:title>
  <dc:subject>pptx364_サンタ衣装の女性</dc:subject>
  <dc:creator>http://www.digipot.net</dc:creator>
  <cp:lastModifiedBy/>
  <cp:revision>1</cp:revision>
  <dcterms:created xsi:type="dcterms:W3CDTF">2014-01-30T05:12:09Z</dcterms:created>
  <dcterms:modified xsi:type="dcterms:W3CDTF">2015-11-19T00:44:36Z</dcterms:modified>
  <cp:category/>
  <cp:version>1</cp:version>
</cp:coreProperties>
</file>